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1" r:id="rId5"/>
    <p:sldId id="270" r:id="rId6"/>
    <p:sldId id="283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2FFA97-63F9-435F-8811-0C97326AA41F}" v="5" dt="2021-08-30T19:09:07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olguin" userId="KCVaq1bAmQ6Lo+Q7MxPT+hZrn2LXp+IJfQjCGe2M3kI=" providerId="None" clId="Web-{B02FFA97-63F9-435F-8811-0C97326AA41F}"/>
    <pc:docChg chg="modSld sldOrd">
      <pc:chgData name="Karen Holguin" userId="KCVaq1bAmQ6Lo+Q7MxPT+hZrn2LXp+IJfQjCGe2M3kI=" providerId="None" clId="Web-{B02FFA97-63F9-435F-8811-0C97326AA41F}" dt="2021-08-30T19:09:07.479" v="2"/>
      <pc:docMkLst>
        <pc:docMk/>
      </pc:docMkLst>
      <pc:sldChg chg="modSp ord">
        <pc:chgData name="Karen Holguin" userId="KCVaq1bAmQ6Lo+Q7MxPT+hZrn2LXp+IJfQjCGe2M3kI=" providerId="None" clId="Web-{B02FFA97-63F9-435F-8811-0C97326AA41F}" dt="2021-08-30T19:09:07.479" v="2"/>
        <pc:sldMkLst>
          <pc:docMk/>
          <pc:sldMk cId="3074710363" sldId="269"/>
        </pc:sldMkLst>
        <pc:graphicFrameChg chg="mod modGraphic">
          <ac:chgData name="Karen Holguin" userId="KCVaq1bAmQ6Lo+Q7MxPT+hZrn2LXp+IJfQjCGe2M3kI=" providerId="None" clId="Web-{B02FFA97-63F9-435F-8811-0C97326AA41F}" dt="2021-08-30T19:08:02.522" v="1"/>
          <ac:graphicFrameMkLst>
            <pc:docMk/>
            <pc:sldMk cId="3074710363" sldId="269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4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7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7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1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4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8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6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2E2C-1C71-4EA5-9279-82734CE9BBE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56EDE-0AAD-4F11-A791-EA6859934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8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478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013">
                <a:tc>
                  <a:txBody>
                    <a:bodyPr/>
                    <a:lstStyle/>
                    <a:p>
                      <a:pPr algn="l"/>
                      <a:r>
                        <a:rPr lang="es-PR" sz="12000" dirty="0">
                          <a:latin typeface="Comic Sans MS" panose="030F0702030302020204" pitchFamily="66" charset="0"/>
                        </a:rPr>
                        <a:t>salón</a:t>
                      </a:r>
                      <a:endParaRPr lang="en-US" sz="1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1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puerta</a:t>
                      </a: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1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ventana</a:t>
                      </a: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22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5088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013">
                <a:tc>
                  <a:txBody>
                    <a:bodyPr/>
                    <a:lstStyle/>
                    <a:p>
                      <a:pPr algn="l"/>
                      <a:r>
                        <a:rPr lang="es-PR" sz="12000" dirty="0">
                          <a:latin typeface="Comic Sans MS" panose="030F0702030302020204" pitchFamily="66" charset="0"/>
                        </a:rPr>
                        <a:t>pizarra</a:t>
                      </a:r>
                      <a:endParaRPr lang="en-US" sz="1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1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pupitre</a:t>
                      </a: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1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mesa</a:t>
                      </a: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2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5262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013">
                <a:tc>
                  <a:txBody>
                    <a:bodyPr/>
                    <a:lstStyle/>
                    <a:p>
                      <a:pPr algn="l"/>
                      <a:r>
                        <a:rPr lang="es-PR" sz="12000" dirty="0">
                          <a:latin typeface="Comic Sans MS" panose="030F0702030302020204" pitchFamily="66" charset="0"/>
                        </a:rPr>
                        <a:t>reloj</a:t>
                      </a:r>
                      <a:endParaRPr lang="en-US" sz="1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1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zafacón</a:t>
                      </a: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0" b="0" i="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omic Sans MS"/>
                          <a:ea typeface="+mn-ea"/>
                          <a:cs typeface="+mn-cs"/>
                        </a:rPr>
                        <a:t>librero</a:t>
                      </a:r>
                      <a:endParaRPr kumimoji="0" lang="en-US" sz="120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1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482669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013">
                <a:tc>
                  <a:txBody>
                    <a:bodyPr/>
                    <a:lstStyle/>
                    <a:p>
                      <a:pPr algn="l"/>
                      <a:r>
                        <a:rPr lang="es-PR" sz="12000" dirty="0">
                          <a:latin typeface="Comic Sans MS" panose="030F0702030302020204" pitchFamily="66" charset="0"/>
                        </a:rPr>
                        <a:t>silla</a:t>
                      </a:r>
                      <a:endParaRPr lang="en-US" sz="1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1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escritorio</a:t>
                      </a: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1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Área de lectura</a:t>
                      </a: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02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49460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0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PR" sz="8000" dirty="0">
                          <a:latin typeface="Comic Sans MS" panose="030F0702030302020204" pitchFamily="66" charset="0"/>
                        </a:rPr>
                        <a:t>Área de escritura</a:t>
                      </a:r>
                      <a:endParaRPr lang="en-US" sz="8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8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Área de juego dramático</a:t>
                      </a:r>
                      <a:endParaRPr kumimoji="0" lang="en-US" sz="8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R" sz="7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Área de estudios sociales</a:t>
                      </a:r>
                      <a:endParaRPr kumimoji="0" lang="en-US" sz="7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57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013">
                <a:tc>
                  <a:txBody>
                    <a:bodyPr/>
                    <a:lstStyle/>
                    <a:p>
                      <a:pPr algn="l"/>
                      <a:endParaRPr lang="en-US" sz="1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7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kholguin</dc:creator>
  <cp:lastModifiedBy>Karen  Holguin</cp:lastModifiedBy>
  <cp:revision>18</cp:revision>
  <cp:lastPrinted>2021-08-25T20:44:29Z</cp:lastPrinted>
  <dcterms:created xsi:type="dcterms:W3CDTF">2018-08-29T17:07:46Z</dcterms:created>
  <dcterms:modified xsi:type="dcterms:W3CDTF">2021-08-30T19:09:15Z</dcterms:modified>
</cp:coreProperties>
</file>