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sldIdLst>
    <p:sldId id="318" r:id="rId2"/>
    <p:sldId id="256" r:id="rId3"/>
    <p:sldId id="257" r:id="rId4"/>
    <p:sldId id="258" r:id="rId5"/>
    <p:sldId id="259" r:id="rId6"/>
    <p:sldId id="260" r:id="rId7"/>
    <p:sldId id="31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9" r:id="rId31"/>
    <p:sldId id="289" r:id="rId32"/>
    <p:sldId id="283" r:id="rId33"/>
    <p:sldId id="313" r:id="rId34"/>
    <p:sldId id="310" r:id="rId35"/>
    <p:sldId id="314" r:id="rId36"/>
    <p:sldId id="315" r:id="rId37"/>
    <p:sldId id="300" r:id="rId38"/>
    <p:sldId id="292" r:id="rId39"/>
    <p:sldId id="291" r:id="rId40"/>
    <p:sldId id="312" r:id="rId41"/>
    <p:sldId id="293" r:id="rId42"/>
    <p:sldId id="295" r:id="rId43"/>
    <p:sldId id="297" r:id="rId44"/>
    <p:sldId id="316" r:id="rId45"/>
    <p:sldId id="317" r:id="rId46"/>
    <p:sldId id="298" r:id="rId47"/>
    <p:sldId id="319" r:id="rId48"/>
    <p:sldId id="301" r:id="rId49"/>
    <p:sldId id="304" r:id="rId50"/>
    <p:sldId id="305" r:id="rId51"/>
    <p:sldId id="307" r:id="rId52"/>
    <p:sldId id="308" r:id="rId53"/>
    <p:sldId id="320" r:id="rId54"/>
    <p:sldId id="321" r:id="rId55"/>
    <p:sldId id="322" r:id="rId56"/>
  </p:sldIdLst>
  <p:sldSz cx="18288000" cy="10287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omic Sans MS" panose="030F0902030302020204" pitchFamily="66" charset="0"/>
      <p:regular r:id="rId62"/>
      <p:bold r:id="rId63"/>
      <p:italic r:id="rId64"/>
      <p:boldItalic r:id="rId65"/>
    </p:embeddedFont>
    <p:embeddedFont>
      <p:font typeface="Lato" panose="020F0502020204030203" pitchFamily="34" charset="77"/>
      <p:regular r:id="rId66"/>
      <p:bold r:id="rId67"/>
    </p:embeddedFont>
    <p:embeddedFont>
      <p:font typeface="Open Sans Light" panose="020B0604020202020204" pitchFamily="34" charset="0"/>
      <p:regular r:id="rId68"/>
    </p:embeddedFont>
    <p:embeddedFont>
      <p:font typeface="Roboto" pitchFamily="2" charset="0"/>
      <p:regular r:id="rId69"/>
      <p:bold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616"/>
    <a:srgbClr val="FBC709"/>
    <a:srgbClr val="F80CCB"/>
    <a:srgbClr val="4F16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2A689-D25E-4A48-ADE6-78A158DE42D0}" v="202" dt="2021-03-23T19:39:09.834"/>
    <p1510:client id="{6FA47729-6014-43C5-9163-A6988D2CABF7}" v="186" dt="2021-04-05T12:58:42.444"/>
    <p1510:client id="{70706C37-1F2D-4538-ABF7-C086597C6CD4}" v="47" dt="2021-04-12T15:41:13.025"/>
    <p1510:client id="{75680D29-137E-4008-9CA5-A99E71CC3F6C}" v="3" dt="2021-04-05T12:46:35.933"/>
    <p1510:client id="{ECCF17A4-B95A-419B-9397-32EBA40DCC81}" v="2" dt="2021-03-25T15:22:15.042"/>
    <p1510:client id="{F9357458-D6FD-4845-B861-EF2EDE887E6A}" vWet="15" dt="2021-03-23T19:24:49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4" autoAdjust="0"/>
    <p:restoredTop sz="80363" autoAdjust="0"/>
  </p:normalViewPr>
  <p:slideViewPr>
    <p:cSldViewPr>
      <p:cViewPr varScale="1">
        <p:scale>
          <a:sx n="57" d="100"/>
          <a:sy n="57" d="100"/>
        </p:scale>
        <p:origin x="2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0DBFB-2EC6-4875-9DFB-95C09815EEE0}" type="datetimeFigureOut">
              <a:rPr lang="en-US" smtClean="0"/>
              <a:t>4/13/21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AF575-E234-4692-BACC-15E93E5F4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1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5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29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11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27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44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8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26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La Asamblea General de las Naciones Unidas designo el 22 de abril Día Internacional de la Madre Tierra. El objetivo de este día consiste en ampliar y diversificar el movimiento ambiental en todo el mundo y movilizarlo eficazmente para construir un medio ambiente saludable y sostenible, hacer frente al cambio climático, y proteger la Tierra para las generaciones futuras</a:t>
            </a:r>
            <a:r>
              <a:rPr lang="es-ES" b="0" i="0" u="none" strike="noStrike" dirty="0">
                <a:solidFill>
                  <a:srgbClr val="5C95C5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es-E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De igual modo este día brinda la oportunidad de concienciar a todas y todos los habitantes del planeta acerca de los problemas que afectan a la Tierra y a las diferentes formas de vida que en él se desarrollan</a:t>
            </a:r>
            <a:r>
              <a:rPr lang="es-ES" b="0" i="0" u="none" strike="noStrike" dirty="0">
                <a:solidFill>
                  <a:srgbClr val="5C95C5"/>
                </a:solidFill>
                <a:effectLst/>
                <a:latin typeface="Lato" panose="020F0502020204030203" pitchFamily="34" charset="0"/>
              </a:rPr>
              <a:t>.  </a:t>
            </a:r>
            <a:r>
              <a:rPr lang="es-E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El término “Madre Tierra” es una expresión para referirse al planeta Tierra y es utilizada en diversos países y regiones, lo que demuestra la interdependencia existente entre los seres humanos, las demás especies vivas y el planeta que todos habitamos.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2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3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1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noProof="0" dirty="0"/>
              <a:t>A través de imágenes conectemos el cuento con nuestra realidad.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7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0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F575-E234-4692-BACC-15E93E5F489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0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607E73-4977-6242-8F92-FB55686BD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8496300"/>
            <a:ext cx="2514600" cy="1943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2A0FC54-9766-A64B-A1A0-3FF729E64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8496300"/>
            <a:ext cx="2514600" cy="1943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2B271A3-5514-1B47-9A85-E5723D3DF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8496300"/>
            <a:ext cx="2514600" cy="194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flamboyanfoundation.org/es/libros-y-lecturas-digitales/" TargetMode="External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s://www.canva.com/" TargetMode="External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5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0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79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66.svg"/><Relationship Id="rId5" Type="http://schemas.openxmlformats.org/officeDocument/2006/relationships/image" Target="../media/image76.svg"/><Relationship Id="rId10" Type="http://schemas.openxmlformats.org/officeDocument/2006/relationships/image" Target="../media/image65.png"/><Relationship Id="rId4" Type="http://schemas.openxmlformats.org/officeDocument/2006/relationships/image" Target="../media/image75.png"/><Relationship Id="rId9" Type="http://schemas.openxmlformats.org/officeDocument/2006/relationships/image" Target="../media/image14.svg"/><Relationship Id="rId1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svg"/><Relationship Id="rId7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4.svg"/><Relationship Id="rId7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677C-3E07-46C9-BD52-6F97C299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3750"/>
            <a:ext cx="8229600" cy="1143000"/>
          </a:xfrm>
        </p:spPr>
        <p:txBody>
          <a:bodyPr/>
          <a:lstStyle/>
          <a:p>
            <a:pPr algn="l"/>
            <a:r>
              <a:rPr lang="en-US" b="1" dirty="0" err="1"/>
              <a:t>Notas</a:t>
            </a:r>
            <a:r>
              <a:rPr lang="en-US" b="1" dirty="0"/>
              <a:t> para </a:t>
            </a:r>
            <a:r>
              <a:rPr lang="en-US" b="1" dirty="0" err="1"/>
              <a:t>maestra</a:t>
            </a:r>
            <a:r>
              <a:rPr lang="en-US" b="1" dirty="0"/>
              <a:t>/o: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47E6-C736-4A25-9269-E58C063AD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0" y="2095500"/>
            <a:ext cx="15811500" cy="72453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PR" sz="3600" dirty="0">
                <a:latin typeface="+mj-lt"/>
              </a:rPr>
              <a:t>Esta presentación fue creada utilizando el cuento </a:t>
            </a:r>
            <a:r>
              <a:rPr lang="es-PR" sz="3600" u="sng" dirty="0">
                <a:latin typeface="+mj-lt"/>
              </a:rPr>
              <a:t>Rana de tres ojos </a:t>
            </a:r>
            <a:r>
              <a:rPr lang="es-PR" sz="3600" dirty="0">
                <a:latin typeface="+mj-lt"/>
              </a:rPr>
              <a:t> de Olga de Dios. Puede encontrar el cuento en PDF aquí: </a:t>
            </a:r>
            <a:r>
              <a:rPr lang="es-PR" sz="3600" dirty="0">
                <a:latin typeface="+mj-lt"/>
                <a:hlinkClick r:id="rId3"/>
              </a:rPr>
              <a:t>https://flamboyanfoundation.org/es/libros-y-lecturas-digitales/</a:t>
            </a:r>
            <a:endParaRPr lang="es-PR" sz="36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s-PR" sz="3600" dirty="0">
                <a:latin typeface="+mj-lt"/>
              </a:rPr>
              <a:t>La presentación y visuales fueron creados utilizando la página web </a:t>
            </a:r>
            <a:r>
              <a:rPr lang="es-PR" sz="3600" dirty="0">
                <a:latin typeface="+mj-lt"/>
                <a:hlinkClick r:id="rId4"/>
              </a:rPr>
              <a:t>CANVA</a:t>
            </a:r>
            <a:r>
              <a:rPr lang="es-PR" sz="3600" dirty="0">
                <a:latin typeface="+mj-lt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s-PR" sz="3600" dirty="0">
                <a:latin typeface="+mj-lt"/>
              </a:rPr>
              <a:t>Puede cambiar o adaptar el vocabulario de acuerdo al nivel o lección.</a:t>
            </a:r>
          </a:p>
          <a:p>
            <a:pPr>
              <a:lnSpc>
                <a:spcPct val="120000"/>
              </a:lnSpc>
            </a:pPr>
            <a:r>
              <a:rPr lang="es-PR" sz="3600" dirty="0">
                <a:latin typeface="+mj-lt"/>
              </a:rPr>
              <a:t>Para que pueda utilizar la interactividad de la presentación, debe poner la presentación en </a:t>
            </a:r>
            <a:r>
              <a:rPr lang="es-PR" sz="3600" i="1" dirty="0" err="1">
                <a:latin typeface="+mj-lt"/>
              </a:rPr>
              <a:t>slideshow</a:t>
            </a:r>
            <a:endParaRPr lang="es-PR" sz="3600" i="1" dirty="0" err="1">
              <a:latin typeface="+mj-lt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s-PR" sz="3600" dirty="0">
                <a:latin typeface="+mj-lt"/>
              </a:rPr>
              <a:t>En la Actividad #2 utilice el </a:t>
            </a:r>
            <a:r>
              <a:rPr lang="es-PR" sz="3600" i="1" dirty="0">
                <a:latin typeface="+mj-lt"/>
              </a:rPr>
              <a:t>mouse</a:t>
            </a:r>
            <a:r>
              <a:rPr lang="es-PR" sz="3600" dirty="0">
                <a:latin typeface="+mj-lt"/>
              </a:rPr>
              <a:t>       para escoger la sílaba que mencione el/la estudiante. Si la sílaba es incorrecta, puede volver a dar un </a:t>
            </a:r>
            <a:r>
              <a:rPr lang="es-PR" sz="3600" i="1" dirty="0" err="1">
                <a:latin typeface="+mj-lt"/>
              </a:rPr>
              <a:t>click</a:t>
            </a:r>
            <a:r>
              <a:rPr lang="es-PR" sz="3600" dirty="0">
                <a:latin typeface="+mj-lt"/>
              </a:rPr>
              <a:t>     en el cuadro de la sílaba seleccionada para volver a comenzar. De igual manera, ir a la diapositiva anterior reorganizará la diapositiva. </a:t>
            </a:r>
          </a:p>
          <a:p>
            <a:pPr>
              <a:lnSpc>
                <a:spcPct val="120000"/>
              </a:lnSpc>
            </a:pPr>
            <a:r>
              <a:rPr lang="es-PR" sz="3600" dirty="0">
                <a:latin typeface="+mj-lt"/>
              </a:rPr>
              <a:t>Pase las diapositivas utilizando la tecla de la flecha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055F1-48AF-4F31-BE75-EB5AF5F14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603" y="5832621"/>
            <a:ext cx="868507" cy="561975"/>
          </a:xfrm>
          <a:prstGeom prst="rect">
            <a:avLst/>
          </a:prstGeom>
        </p:spPr>
      </p:pic>
      <p:pic>
        <p:nvPicPr>
          <p:cNvPr id="10" name="Graphic 9" descr="Mouse with solid fill">
            <a:extLst>
              <a:ext uri="{FF2B5EF4-FFF2-40B4-BE49-F238E27FC236}">
                <a16:creationId xmlns:a16="http://schemas.microsoft.com/office/drawing/2014/main" id="{B0E57221-0484-4C16-80AE-ECA0815BF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6700" y="6425129"/>
            <a:ext cx="570501" cy="570501"/>
          </a:xfrm>
          <a:prstGeom prst="rect">
            <a:avLst/>
          </a:prstGeom>
        </p:spPr>
      </p:pic>
      <p:pic>
        <p:nvPicPr>
          <p:cNvPr id="11" name="Graphic 10" descr="Mouse with solid fill">
            <a:extLst>
              <a:ext uri="{FF2B5EF4-FFF2-40B4-BE49-F238E27FC236}">
                <a16:creationId xmlns:a16="http://schemas.microsoft.com/office/drawing/2014/main" id="{1F1AE574-C763-433A-BCE2-3B07A6CA6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32607" y="6989589"/>
            <a:ext cx="570501" cy="570501"/>
          </a:xfrm>
          <a:prstGeom prst="rect">
            <a:avLst/>
          </a:prstGeom>
        </p:spPr>
      </p:pic>
      <p:pic>
        <p:nvPicPr>
          <p:cNvPr id="13" name="Graphic 12" descr="Circle with left arrow outline">
            <a:extLst>
              <a:ext uri="{FF2B5EF4-FFF2-40B4-BE49-F238E27FC236}">
                <a16:creationId xmlns:a16="http://schemas.microsoft.com/office/drawing/2014/main" id="{3724B15D-B536-470C-BA00-5A2904A6B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7000" y="8724900"/>
            <a:ext cx="603221" cy="603221"/>
          </a:xfrm>
          <a:prstGeom prst="rect">
            <a:avLst/>
          </a:prstGeom>
        </p:spPr>
      </p:pic>
      <p:pic>
        <p:nvPicPr>
          <p:cNvPr id="15" name="Graphic 14" descr="Circle with left arrow with solid fill">
            <a:extLst>
              <a:ext uri="{FF2B5EF4-FFF2-40B4-BE49-F238E27FC236}">
                <a16:creationId xmlns:a16="http://schemas.microsoft.com/office/drawing/2014/main" id="{CFBEF050-0616-4CB4-A37A-5D421BC0C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08410" y="7578710"/>
            <a:ext cx="612790" cy="6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14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5090"/>
            <a:ext cx="18288000" cy="834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32829-93B2-4455-81C8-166B6BC51681}"/>
              </a:ext>
            </a:extLst>
          </p:cNvPr>
          <p:cNvSpPr txBox="1"/>
          <p:nvPr/>
        </p:nvSpPr>
        <p:spPr>
          <a:xfrm>
            <a:off x="-8382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93" y="-32524"/>
            <a:ext cx="18288000" cy="834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68157-BA18-4AF9-B1FF-0E70ACD6288A}"/>
              </a:ext>
            </a:extLst>
          </p:cNvPr>
          <p:cNvSpPr txBox="1"/>
          <p:nvPr/>
        </p:nvSpPr>
        <p:spPr>
          <a:xfrm>
            <a:off x="-838200" y="96393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61" y="-190500"/>
            <a:ext cx="18288000" cy="832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1E8E49-6588-4BF4-84EF-F71B635BDFC6}"/>
              </a:ext>
            </a:extLst>
          </p:cNvPr>
          <p:cNvSpPr txBox="1"/>
          <p:nvPr/>
        </p:nvSpPr>
        <p:spPr>
          <a:xfrm>
            <a:off x="-838200" y="95631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020" y="-19515"/>
            <a:ext cx="18288000" cy="832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69DB2-4DF2-4131-ABDD-F796581AEF32}"/>
              </a:ext>
            </a:extLst>
          </p:cNvPr>
          <p:cNvSpPr txBox="1"/>
          <p:nvPr/>
        </p:nvSpPr>
        <p:spPr>
          <a:xfrm>
            <a:off x="-9144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389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B6157-54C3-41B5-B1AD-4F27E6C4AD5E}"/>
              </a:ext>
            </a:extLst>
          </p:cNvPr>
          <p:cNvSpPr txBox="1"/>
          <p:nvPr/>
        </p:nvSpPr>
        <p:spPr>
          <a:xfrm>
            <a:off x="-7620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412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43117-B31B-4006-AF69-234D86B588AE}"/>
              </a:ext>
            </a:extLst>
          </p:cNvPr>
          <p:cNvSpPr txBox="1"/>
          <p:nvPr/>
        </p:nvSpPr>
        <p:spPr>
          <a:xfrm>
            <a:off x="-9144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878" y="0"/>
            <a:ext cx="18288000" cy="8526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23AEC-0C77-49BA-BB92-18BC805BAE33}"/>
              </a:ext>
            </a:extLst>
          </p:cNvPr>
          <p:cNvSpPr txBox="1"/>
          <p:nvPr/>
        </p:nvSpPr>
        <p:spPr>
          <a:xfrm>
            <a:off x="-9144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32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EBE40-3B63-4E33-A5F9-1EF994FB8224}"/>
              </a:ext>
            </a:extLst>
          </p:cNvPr>
          <p:cNvSpPr txBox="1"/>
          <p:nvPr/>
        </p:nvSpPr>
        <p:spPr>
          <a:xfrm>
            <a:off x="-838200" y="96393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389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4D0F4-CACB-459D-B9A0-AF6A71F881D8}"/>
              </a:ext>
            </a:extLst>
          </p:cNvPr>
          <p:cNvSpPr txBox="1"/>
          <p:nvPr/>
        </p:nvSpPr>
        <p:spPr>
          <a:xfrm>
            <a:off x="-9906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576" y="26949"/>
            <a:ext cx="18288000" cy="8412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FA5CB-163F-4351-B61F-46D7B354E57F}"/>
              </a:ext>
            </a:extLst>
          </p:cNvPr>
          <p:cNvSpPr txBox="1"/>
          <p:nvPr/>
        </p:nvSpPr>
        <p:spPr>
          <a:xfrm>
            <a:off x="-8382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5232" y="3625288"/>
            <a:ext cx="3185510" cy="66617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57734" y="3217350"/>
            <a:ext cx="16457723" cy="468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9600" dirty="0">
                <a:solidFill>
                  <a:srgbClr val="152A69"/>
                </a:solidFill>
                <a:latin typeface="Comic Sans MS" panose="030F0702030302020204" pitchFamily="66" charset="0"/>
              </a:rPr>
              <a:t>Día </a:t>
            </a:r>
            <a:r>
              <a:rPr lang="en-US" sz="9600" dirty="0" err="1">
                <a:solidFill>
                  <a:srgbClr val="152A69"/>
                </a:solidFill>
                <a:latin typeface="Comic Sans MS" panose="030F0702030302020204" pitchFamily="66" charset="0"/>
              </a:rPr>
              <a:t>internacional</a:t>
            </a:r>
            <a:r>
              <a:rPr lang="en-US" sz="9600" dirty="0">
                <a:solidFill>
                  <a:srgbClr val="152A69"/>
                </a:solidFill>
                <a:latin typeface="Comic Sans MS" panose="030F0702030302020204" pitchFamily="66" charset="0"/>
              </a:rPr>
              <a:t> de la Madre Tierra</a:t>
            </a:r>
          </a:p>
          <a:p>
            <a:pPr algn="ctr">
              <a:lnSpc>
                <a:spcPts val="12429"/>
              </a:lnSpc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de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abril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2021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01777">
            <a:off x="1144612" y="-1991551"/>
            <a:ext cx="3936806" cy="393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6557"/>
          <a:stretch>
            <a:fillRect/>
          </a:stretch>
        </p:blipFill>
        <p:spPr>
          <a:xfrm>
            <a:off x="13127316" y="1028700"/>
            <a:ext cx="4131984" cy="21530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172200"/>
            <a:ext cx="2023967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412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D25AC-A40E-4518-9324-649F3438EB62}"/>
              </a:ext>
            </a:extLst>
          </p:cNvPr>
          <p:cNvSpPr txBox="1"/>
          <p:nvPr/>
        </p:nvSpPr>
        <p:spPr>
          <a:xfrm>
            <a:off x="-8382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32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FAD1B1-74B7-41DB-8A56-DE36FC483174}"/>
              </a:ext>
            </a:extLst>
          </p:cNvPr>
          <p:cNvSpPr txBox="1"/>
          <p:nvPr/>
        </p:nvSpPr>
        <p:spPr>
          <a:xfrm>
            <a:off x="-9906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29"/>
            <a:ext cx="18288000" cy="8389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820C8-43DF-4F8D-BCDF-C9732850F822}"/>
              </a:ext>
            </a:extLst>
          </p:cNvPr>
          <p:cNvSpPr txBox="1"/>
          <p:nvPr/>
        </p:nvSpPr>
        <p:spPr>
          <a:xfrm>
            <a:off x="-9144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59" y="0"/>
            <a:ext cx="18288000" cy="834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DBBE6-89D5-4556-85D0-FDFBD1F728BA}"/>
              </a:ext>
            </a:extLst>
          </p:cNvPr>
          <p:cNvSpPr txBox="1"/>
          <p:nvPr/>
        </p:nvSpPr>
        <p:spPr>
          <a:xfrm>
            <a:off x="-9144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8275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14C08-8890-4DAD-9542-64413EB15698}"/>
              </a:ext>
            </a:extLst>
          </p:cNvPr>
          <p:cNvSpPr txBox="1"/>
          <p:nvPr/>
        </p:nvSpPr>
        <p:spPr>
          <a:xfrm>
            <a:off x="-9144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656"/>
            <a:ext cx="18288000" cy="8298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3D931-C350-4E41-BF59-9F6CD73B9ED4}"/>
              </a:ext>
            </a:extLst>
          </p:cNvPr>
          <p:cNvSpPr txBox="1"/>
          <p:nvPr/>
        </p:nvSpPr>
        <p:spPr>
          <a:xfrm>
            <a:off x="-838200" y="96393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59" y="0"/>
            <a:ext cx="18288000" cy="832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88EC5-C658-4547-B389-1578FAE6A1CD}"/>
              </a:ext>
            </a:extLst>
          </p:cNvPr>
          <p:cNvSpPr txBox="1"/>
          <p:nvPr/>
        </p:nvSpPr>
        <p:spPr>
          <a:xfrm>
            <a:off x="-838200" y="96393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666"/>
            <a:ext cx="18288000" cy="8435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FFAB6-7718-4383-B385-0B0897260811}"/>
              </a:ext>
            </a:extLst>
          </p:cNvPr>
          <p:cNvSpPr txBox="1"/>
          <p:nvPr/>
        </p:nvSpPr>
        <p:spPr>
          <a:xfrm>
            <a:off x="-8382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8226" y="0"/>
            <a:ext cx="18386226" cy="834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0D534-55DA-4CB3-9A75-2E83BC1360EF}"/>
              </a:ext>
            </a:extLst>
          </p:cNvPr>
          <p:cNvSpPr txBox="1"/>
          <p:nvPr/>
        </p:nvSpPr>
        <p:spPr>
          <a:xfrm>
            <a:off x="-8382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98006" y="3946906"/>
            <a:ext cx="3453634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>
                <a:solidFill>
                  <a:srgbClr val="152A69"/>
                </a:solidFill>
                <a:latin typeface="Comic Sans MS"/>
              </a:rPr>
              <a:t>FIN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1409700"/>
            <a:ext cx="15585233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s-PR" sz="9500" dirty="0">
                <a:solidFill>
                  <a:srgbClr val="152A69"/>
                </a:solidFill>
                <a:latin typeface="Comic Sans MS" panose="030F0702030302020204" pitchFamily="66" charset="0"/>
              </a:rPr>
              <a:t>¿Quién es Madre Tierra?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48400" y="3162300"/>
            <a:ext cx="6623534" cy="637515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C338DAA4-26D2-4560-9A5C-52344D38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86" t="16010" r="562" b="8147"/>
          <a:stretch/>
        </p:blipFill>
        <p:spPr>
          <a:xfrm>
            <a:off x="0" y="0"/>
            <a:ext cx="10668000" cy="1028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C14829-1CC0-46E2-AB8D-D803E9A83F6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8FA2A0B-B423-4AC4-887E-3EFF08F3D99E}"/>
              </a:ext>
            </a:extLst>
          </p:cNvPr>
          <p:cNvSpPr txBox="1"/>
          <p:nvPr/>
        </p:nvSpPr>
        <p:spPr>
          <a:xfrm>
            <a:off x="10287000" y="3086100"/>
            <a:ext cx="6974886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Hablemos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del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cuento</a:t>
            </a:r>
            <a:endParaRPr lang="en-US" sz="96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35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28C628-F10B-4564-B8A8-28A221227A34}"/>
              </a:ext>
            </a:extLst>
          </p:cNvPr>
          <p:cNvSpPr txBox="1"/>
          <p:nvPr/>
        </p:nvSpPr>
        <p:spPr>
          <a:xfrm>
            <a:off x="876300" y="723900"/>
            <a:ext cx="165354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s-PR" sz="95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¿Quién es el personaje principal del cuento?</a:t>
            </a:r>
          </a:p>
        </p:txBody>
      </p:sp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F47FD53E-E381-4010-A61F-BCD63ECC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5094" y="4185371"/>
            <a:ext cx="4495800" cy="449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8AB32A5-EBD8-464F-BFB7-9EBDCFF1C235}"/>
              </a:ext>
            </a:extLst>
          </p:cNvPr>
          <p:cNvGrpSpPr/>
          <p:nvPr/>
        </p:nvGrpSpPr>
        <p:grpSpPr>
          <a:xfrm>
            <a:off x="5791200" y="3416945"/>
            <a:ext cx="6438900" cy="6439541"/>
            <a:chOff x="9721362" y="1492326"/>
            <a:chExt cx="7391400" cy="73023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DE0F1B-89AB-4F42-B9D2-FEC442C9D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249" t="4247" r="6588" b="26121"/>
            <a:stretch/>
          </p:blipFill>
          <p:spPr>
            <a:xfrm>
              <a:off x="9721362" y="1492326"/>
              <a:ext cx="7391400" cy="730234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E2865C-9CAA-48F0-9E8F-3CD9035507DA}"/>
                </a:ext>
              </a:extLst>
            </p:cNvPr>
            <p:cNvSpPr txBox="1"/>
            <p:nvPr/>
          </p:nvSpPr>
          <p:spPr>
            <a:xfrm>
              <a:off x="10811608" y="6516067"/>
              <a:ext cx="5257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rana</a:t>
              </a:r>
            </a:p>
          </p:txBody>
        </p: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04FABAF-A15D-46C4-B2CF-640224EB0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8993679"/>
            <a:ext cx="2286000" cy="110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13868" y="2595399"/>
            <a:ext cx="3771900" cy="5657850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96750" r="-13201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937554" y="2595399"/>
            <a:ext cx="3771900" cy="5569169"/>
            <a:chOff x="-468804" y="-1037358"/>
            <a:chExt cx="6818806" cy="10562358"/>
          </a:xfrm>
        </p:grpSpPr>
        <p:sp>
          <p:nvSpPr>
            <p:cNvPr id="8" name="Freeform 8"/>
            <p:cNvSpPr/>
            <p:nvPr/>
          </p:nvSpPr>
          <p:spPr>
            <a:xfrm>
              <a:off x="-468804" y="-1037358"/>
              <a:ext cx="6818806" cy="10562358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209692" t="-52632" r="-16366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2506718"/>
            <a:ext cx="3771900" cy="5657850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134203" r="-9188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487400" y="2506718"/>
            <a:ext cx="3771900" cy="5657850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83095" t="-33431" r="-14657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6D16FE-8399-4585-828C-E8D24F37F65C}"/>
              </a:ext>
            </a:extLst>
          </p:cNvPr>
          <p:cNvSpPr/>
          <p:nvPr/>
        </p:nvSpPr>
        <p:spPr>
          <a:xfrm>
            <a:off x="1295400" y="815713"/>
            <a:ext cx="16744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6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¿Qué problema tenía la ranita? </a:t>
            </a:r>
            <a:endParaRPr lang="en-US" sz="6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FB640F-3308-4BA3-BBEE-10F0C57D1934}"/>
              </a:ext>
            </a:extLst>
          </p:cNvPr>
          <p:cNvSpPr txBox="1"/>
          <p:nvPr/>
        </p:nvSpPr>
        <p:spPr>
          <a:xfrm>
            <a:off x="6204412" y="847571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PR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¿Cómo lo resolvió?</a:t>
            </a:r>
            <a:endParaRPr lang="es-PR" sz="6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3FF25B-B4FB-4347-9514-63D0272B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6" r="8461" b="1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997A83-27BD-4D72-85E3-464166776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92" r="-2" b="9156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6B9EB-1F36-4841-87C3-F532B410E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01" r="3696" b="-1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0054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B0BDE81-5B28-4D57-A408-38C506179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1028700" y="-7620"/>
            <a:ext cx="16230600" cy="54778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3C01B5-5E1C-4B90-AEFD-945CC44A022F}"/>
              </a:ext>
            </a:extLst>
          </p:cNvPr>
          <p:cNvSpPr/>
          <p:nvPr/>
        </p:nvSpPr>
        <p:spPr>
          <a:xfrm>
            <a:off x="304800" y="4220170"/>
            <a:ext cx="1775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5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¿</a:t>
            </a:r>
            <a:r>
              <a:rPr lang="es-ES" sz="4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Qué podemos hacer para ayudar a cuidar el medio ambiente?</a:t>
            </a:r>
            <a:endParaRPr lang="en-US" sz="5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1C69B-5DBD-4972-89A2-37786F92F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16" b="100000" l="436" r="100000">
                        <a14:foregroundMark x1="11910" y1="64526" x2="11910" y2="64526"/>
                        <a14:foregroundMark x1="13725" y1="62761" x2="13798" y2="62761"/>
                        <a14:foregroundMark x1="22077" y1="54735" x2="22077" y2="54735"/>
                        <a14:foregroundMark x1="20625" y1="61156" x2="20625" y2="61156"/>
                        <a14:foregroundMark x1="23384" y1="71589" x2="23384" y2="71589"/>
                        <a14:foregroundMark x1="24183" y1="64848" x2="24183" y2="64848"/>
                        <a14:foregroundMark x1="24691" y1="60995" x2="24691" y2="60995"/>
                        <a14:foregroundMark x1="15396" y1="52006" x2="15396" y2="52006"/>
                        <a14:foregroundMark x1="15759" y1="61316" x2="15759" y2="61316"/>
                        <a14:foregroundMark x1="17792" y1="57303" x2="17792" y2="57303"/>
                        <a14:foregroundMark x1="20189" y1="74639" x2="20189" y2="74639"/>
                        <a14:foregroundMark x1="12200" y1="63242" x2="12200" y2="63242"/>
                        <a14:foregroundMark x1="60494" y1="68700" x2="60494" y2="68700"/>
                        <a14:foregroundMark x1="57807" y1="76565" x2="57807" y2="76565"/>
                        <a14:foregroundMark x1="57081" y1="72873" x2="57081" y2="72873"/>
                        <a14:foregroundMark x1="58097" y1="80257" x2="58170" y2="81059"/>
                        <a14:foregroundMark x1="59187" y1="89727" x2="59187" y2="89727"/>
                        <a14:foregroundMark x1="96078" y1="84270" x2="96078" y2="84270"/>
                        <a14:foregroundMark x1="96732" y1="77849" x2="96732" y2="77849"/>
                        <a14:foregroundMark x1="94626" y1="79454" x2="94626" y2="79454"/>
                        <a14:foregroundMark x1="93319" y1="83788" x2="93319" y2="83788"/>
                        <a14:foregroundMark x1="95861" y1="90209" x2="95861" y2="90209"/>
                        <a14:foregroundMark x1="98112" y1="87319" x2="98112" y2="87319"/>
                        <a14:foregroundMark x1="98983" y1="79454" x2="98983" y2="79454"/>
                        <a14:foregroundMark x1="5810" y1="59551" x2="5810" y2="59551"/>
                        <a14:foregroundMark x1="19971" y1="70305" x2="19971" y2="70305"/>
                        <a14:foregroundMark x1="19463" y1="68379" x2="19463" y2="68379"/>
                        <a14:foregroundMark x1="17938" y1="51525" x2="17938" y2="51525"/>
                        <a14:foregroundMark x1="21060" y1="49759" x2="21060" y2="49759"/>
                        <a14:foregroundMark x1="23457" y1="47994" x2="23457" y2="47994"/>
                        <a14:foregroundMark x1="25127" y1="46549" x2="25127" y2="46549"/>
                        <a14:foregroundMark x1="26144" y1="50722" x2="26144" y2="50722"/>
                        <a14:foregroundMark x1="26943" y1="57624" x2="26943" y2="57624"/>
                        <a14:foregroundMark x1="10675" y1="59390" x2="10675" y2="59390"/>
                        <a14:foregroundMark x1="18736" y1="76565" x2="18736" y2="76565"/>
                      </a14:backgroundRemoval>
                    </a14:imgEffect>
                  </a14:imgLayer>
                </a14:imgProps>
              </a:ext>
            </a:extLst>
          </a:blip>
          <a:srcRect t="29081" r="9091"/>
          <a:stretch/>
        </p:blipFill>
        <p:spPr>
          <a:xfrm>
            <a:off x="0" y="5707410"/>
            <a:ext cx="18288000" cy="63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4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713FF6E-32E2-4F0F-9067-5207EDA2A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9139261"/>
            <a:ext cx="2331720" cy="11248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8AA9F6B-581C-4C4C-856A-4CDE627E02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20" y="10"/>
            <a:ext cx="18287980" cy="10286988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622782" y="-346835"/>
            <a:ext cx="2114237" cy="281498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51928" y="1924182"/>
            <a:ext cx="728367" cy="7283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1415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05166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71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ADC8173-02C1-4C62-A925-C65FF4A65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78" y="9159327"/>
            <a:ext cx="2331720" cy="1124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0D158A-008F-4D05-96BB-7CB20F3C6963}"/>
              </a:ext>
            </a:extLst>
          </p:cNvPr>
          <p:cNvSpPr txBox="1"/>
          <p:nvPr/>
        </p:nvSpPr>
        <p:spPr>
          <a:xfrm>
            <a:off x="6229412" y="7125022"/>
            <a:ext cx="6936300" cy="2448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El </a:t>
            </a:r>
            <a:r>
              <a:rPr lang="en-US" sz="4400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planeta</a:t>
            </a:r>
            <a:r>
              <a:rPr lang="en-US" sz="4400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Tierra es el </a:t>
            </a:r>
            <a:r>
              <a:rPr lang="en-US" sz="4400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hogar</a:t>
            </a:r>
            <a:r>
              <a:rPr lang="en-US" sz="4400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de ___________ y por </a:t>
            </a:r>
            <a:r>
              <a:rPr lang="en-US" sz="4400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eso</a:t>
            </a:r>
            <a:r>
              <a:rPr lang="en-US" sz="4400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debemos</a:t>
            </a:r>
            <a:r>
              <a:rPr lang="en-US" sz="4400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cuidarlo</a:t>
            </a:r>
            <a:r>
              <a:rPr lang="en-US" sz="4400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83327"/>
            <a:ext cx="5596128" cy="7103673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2973" y="-6498"/>
            <a:ext cx="6364224" cy="3681237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BB89A82-410F-47E3-96C1-BA1779AFE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2521"/>
          <a:stretch/>
        </p:blipFill>
        <p:spPr>
          <a:xfrm>
            <a:off x="1869858" y="10"/>
            <a:ext cx="5870448" cy="3427841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1996DCE-2D15-4597-BEF3-652DB8205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79" r="24407" b="1"/>
          <a:stretch/>
        </p:blipFill>
        <p:spPr>
          <a:xfrm>
            <a:off x="-1" y="3432495"/>
            <a:ext cx="5346956" cy="6854502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3810" y="455818"/>
            <a:ext cx="4773168" cy="4773168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663" y="3574464"/>
            <a:ext cx="2880360" cy="288036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C37B419-D50A-4583-835A-890A2FD55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93" r="14060" b="5"/>
          <a:stretch/>
        </p:blipFill>
        <p:spPr>
          <a:xfrm>
            <a:off x="5624551" y="3821352"/>
            <a:ext cx="2386584" cy="2386584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612650E-10DF-4E42-93EA-A70C38CA9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68" r="11083" b="2"/>
          <a:stretch/>
        </p:blipFill>
        <p:spPr>
          <a:xfrm>
            <a:off x="8390698" y="702706"/>
            <a:ext cx="4279392" cy="427939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28852" y="-6498"/>
            <a:ext cx="5159148" cy="5325124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46ED0D3A-BE12-4CC9-A001-2CF2340003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22" r="15712" b="2"/>
          <a:stretch/>
        </p:blipFill>
        <p:spPr>
          <a:xfrm>
            <a:off x="13378141" y="-6495"/>
            <a:ext cx="4909857" cy="5075836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8996" y="5861127"/>
            <a:ext cx="4489004" cy="4425873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F1419D7-8488-48EE-89F3-7A671FEF14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671" r="12569" b="-3"/>
          <a:stretch/>
        </p:blipFill>
        <p:spPr>
          <a:xfrm>
            <a:off x="14044857" y="6106983"/>
            <a:ext cx="4243147" cy="4180017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9305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C14829-1CC0-46E2-AB8D-D803E9A83F6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8FA2A0B-B423-4AC4-887E-3EFF08F3D99E}"/>
              </a:ext>
            </a:extLst>
          </p:cNvPr>
          <p:cNvSpPr txBox="1"/>
          <p:nvPr/>
        </p:nvSpPr>
        <p:spPr>
          <a:xfrm>
            <a:off x="1143000" y="2019300"/>
            <a:ext cx="15316200" cy="4143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5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Actividad</a:t>
            </a:r>
            <a:r>
              <a:rPr lang="en-US" sz="9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95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Vocabulario</a:t>
            </a:r>
            <a:endParaRPr lang="en-US" sz="95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A3B3C-67C2-45CE-84D8-2352486FA6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8298481" y="526916"/>
            <a:ext cx="9406588" cy="8313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A6A98-3A3C-49F2-BD4B-CB9AB58634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787060" y="7353300"/>
            <a:ext cx="2633404" cy="270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97475-F694-4F4C-8BCB-3065E18790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9883773">
            <a:off x="15990347" y="770503"/>
            <a:ext cx="1845987" cy="1894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4B3A3-F1B3-4EB1-8F0D-7BD354248A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9883773">
            <a:off x="7717886" y="8082256"/>
            <a:ext cx="1845987" cy="1894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255FBE-83F5-4996-8617-09DDB5CE0B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6543753">
            <a:off x="13939845" y="-201855"/>
            <a:ext cx="994913" cy="10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1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37773" y="642359"/>
            <a:ext cx="13303666" cy="90022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86187" y="1821069"/>
            <a:ext cx="9778001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 err="1">
                <a:solidFill>
                  <a:srgbClr val="EAEBE9"/>
                </a:solidFill>
                <a:latin typeface="Comic Sans MS" panose="030F0702030302020204" pitchFamily="66" charset="0"/>
              </a:rPr>
              <a:t>anfibio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10450"/>
              </a:lnSpc>
            </a:pPr>
            <a:endParaRPr lang="en-US" sz="9500" dirty="0">
              <a:solidFill>
                <a:srgbClr val="EAEBE9"/>
              </a:solidFill>
              <a:latin typeface="BM Hanna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584F5-07D0-498C-8E0D-1C81B1E98B19}"/>
              </a:ext>
            </a:extLst>
          </p:cNvPr>
          <p:cNvSpPr txBox="1"/>
          <p:nvPr/>
        </p:nvSpPr>
        <p:spPr>
          <a:xfrm>
            <a:off x="3486187" y="3358671"/>
            <a:ext cx="9778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Animal que puede vivir en el agua o sobre tierra</a:t>
            </a:r>
            <a:r>
              <a:rPr lang="es-E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A669317-6D5E-4C2D-B9ED-AECB884C9F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49725" y="7587798"/>
            <a:ext cx="6430752" cy="2781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3AD8F4-8744-40AA-96DE-066536C6C0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673680">
            <a:off x="8617954" y="6539677"/>
            <a:ext cx="6838047" cy="429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6BD73-6463-40C4-9099-41D7B9AEC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65" b="79724" l="57933" r="90567">
                        <a14:foregroundMark x1="73867" y1="73837" x2="73867" y2="73837"/>
                        <a14:foregroundMark x1="73600" y1="72456" x2="73600" y2="72456"/>
                        <a14:foregroundMark x1="82633" y1="76672" x2="82633" y2="76672"/>
                        <a14:foregroundMark x1="83067" y1="76526" x2="83067" y2="76526"/>
                        <a14:foregroundMark x1="62067" y1="75436" x2="62067" y2="75436"/>
                        <a14:foregroundMark x1="63600" y1="76672" x2="63600" y2="76672"/>
                        <a14:foregroundMark x1="62933" y1="77035" x2="62933" y2="77035"/>
                        <a14:foregroundMark x1="84533" y1="75581" x2="84533" y2="75581"/>
                        <a14:foregroundMark x1="82267" y1="74491" x2="82267" y2="74491"/>
                        <a14:foregroundMark x1="83367" y1="77834" x2="83367" y2="77834"/>
                        <a14:foregroundMark x1="84833" y1="77616" x2="84833" y2="77616"/>
                      </a14:backgroundRemoval>
                    </a14:imgEffect>
                  </a14:imgLayer>
                </a14:imgProps>
              </a:ext>
            </a:extLst>
          </a:blip>
          <a:srcRect l="55834" t="36374" r="7917" b="18467"/>
          <a:stretch/>
        </p:blipFill>
        <p:spPr>
          <a:xfrm>
            <a:off x="5060488" y="6291706"/>
            <a:ext cx="6629400" cy="378799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000" y="637019"/>
            <a:ext cx="13303666" cy="90022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67832" y="1529300"/>
            <a:ext cx="9778001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 err="1">
                <a:solidFill>
                  <a:srgbClr val="EAEBE9"/>
                </a:solidFill>
                <a:latin typeface="Comic Sans MS" panose="030F0702030302020204" pitchFamily="66" charset="0"/>
              </a:rPr>
              <a:t>renacuajo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10450"/>
              </a:lnSpc>
            </a:pPr>
            <a:endParaRPr lang="en-US" sz="9500" dirty="0">
              <a:solidFill>
                <a:srgbClr val="EAEBE9"/>
              </a:solidFill>
              <a:latin typeface="BM Hanna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64D0-4DC2-4A81-B9B5-9622A3BB58C3}"/>
              </a:ext>
            </a:extLst>
          </p:cNvPr>
          <p:cNvSpPr txBox="1"/>
          <p:nvPr/>
        </p:nvSpPr>
        <p:spPr>
          <a:xfrm>
            <a:off x="3138130" y="3122795"/>
            <a:ext cx="11506199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Comic Sans MS"/>
              </a:rPr>
              <a:t>Larva (fase joven) de un anfibio. Es diferente al animal adulto porque tiene cola, no tiene patas y respira por branquias</a:t>
            </a:r>
            <a:r>
              <a:rPr lang="es-ES" sz="360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8BC5664-F43A-4379-901E-AAD053357E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4000" y="4613176"/>
            <a:ext cx="4150499" cy="41504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7" b="3307"/>
          <a:stretch>
            <a:fillRect/>
          </a:stretch>
        </p:blipFill>
        <p:spPr>
          <a:xfrm>
            <a:off x="7005980" y="567058"/>
            <a:ext cx="10726288" cy="915288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403283" y="3795042"/>
            <a:ext cx="10058400" cy="2935041"/>
            <a:chOff x="0" y="0"/>
            <a:chExt cx="6350000" cy="1852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1854200"/>
            </a:xfrm>
            <a:custGeom>
              <a:avLst/>
              <a:gdLst/>
              <a:ahLst/>
              <a:cxnLst/>
              <a:rect l="l" t="t" r="r" b="b"/>
              <a:pathLst>
                <a:path w="6350000" h="1854200">
                  <a:moveTo>
                    <a:pt x="6249670" y="739140"/>
                  </a:moveTo>
                  <a:lnTo>
                    <a:pt x="5328920" y="49530"/>
                  </a:lnTo>
                  <a:cubicBezTo>
                    <a:pt x="5284470" y="16510"/>
                    <a:pt x="5236210" y="0"/>
                    <a:pt x="5186680" y="0"/>
                  </a:cubicBezTo>
                  <a:cubicBezTo>
                    <a:pt x="5081270" y="0"/>
                    <a:pt x="5003800" y="81280"/>
                    <a:pt x="5003800" y="194310"/>
                  </a:cubicBezTo>
                  <a:lnTo>
                    <a:pt x="5003800" y="605790"/>
                  </a:lnTo>
                  <a:lnTo>
                    <a:pt x="313690" y="605790"/>
                  </a:lnTo>
                  <a:cubicBezTo>
                    <a:pt x="139700" y="609600"/>
                    <a:pt x="0" y="751840"/>
                    <a:pt x="0" y="927100"/>
                  </a:cubicBezTo>
                  <a:cubicBezTo>
                    <a:pt x="0" y="1102360"/>
                    <a:pt x="139700" y="1244600"/>
                    <a:pt x="313690" y="1248410"/>
                  </a:cubicBezTo>
                  <a:lnTo>
                    <a:pt x="5003800" y="1248410"/>
                  </a:lnTo>
                  <a:lnTo>
                    <a:pt x="5003800" y="1659890"/>
                  </a:lnTo>
                  <a:cubicBezTo>
                    <a:pt x="5003800" y="1772920"/>
                    <a:pt x="5081270" y="1854200"/>
                    <a:pt x="5186680" y="1854200"/>
                  </a:cubicBezTo>
                  <a:cubicBezTo>
                    <a:pt x="5236210" y="1854200"/>
                    <a:pt x="5284470" y="1836420"/>
                    <a:pt x="5328920" y="1803400"/>
                  </a:cubicBezTo>
                  <a:lnTo>
                    <a:pt x="6249670" y="1115060"/>
                  </a:lnTo>
                  <a:cubicBezTo>
                    <a:pt x="6313170" y="1066800"/>
                    <a:pt x="6350000" y="998220"/>
                    <a:pt x="6350000" y="927100"/>
                  </a:cubicBezTo>
                  <a:cubicBezTo>
                    <a:pt x="6350000" y="854710"/>
                    <a:pt x="6313170" y="787400"/>
                    <a:pt x="6249670" y="739140"/>
                  </a:cubicBezTo>
                  <a:close/>
                </a:path>
              </a:pathLst>
            </a:custGeom>
            <a:solidFill>
              <a:srgbClr val="55A4A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67443" y="1406266"/>
            <a:ext cx="4590638" cy="268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50"/>
              </a:lnSpc>
            </a:pPr>
            <a:r>
              <a:rPr lang="en-US" sz="9500" dirty="0" err="1">
                <a:solidFill>
                  <a:srgbClr val="152A69"/>
                </a:solidFill>
                <a:latin typeface="Comic Sans MS" panose="030F0702030302020204" pitchFamily="66" charset="0"/>
              </a:rPr>
              <a:t>Lectura</a:t>
            </a:r>
            <a:r>
              <a:rPr lang="en-US" sz="9500" dirty="0">
                <a:solidFill>
                  <a:srgbClr val="152A69"/>
                </a:solidFill>
                <a:latin typeface="Comic Sans MS" panose="030F0702030302020204" pitchFamily="66" charset="0"/>
              </a:rPr>
              <a:t> de hoy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4567" y="556038"/>
            <a:ext cx="959408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renacuajo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1DB9D31-8276-4C53-A3C6-F693547503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92066" y="2067550"/>
            <a:ext cx="6359900" cy="63599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74B04B1-3422-4E6F-938C-785F5221B8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31" r="6831"/>
          <a:stretch>
            <a:fillRect/>
          </a:stretch>
        </p:blipFill>
        <p:spPr>
          <a:xfrm>
            <a:off x="10436034" y="2067550"/>
            <a:ext cx="7222168" cy="627387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E67A329F-8CC1-4CEC-BBC9-18B750302318}"/>
              </a:ext>
            </a:extLst>
          </p:cNvPr>
          <p:cNvSpPr txBox="1"/>
          <p:nvPr/>
        </p:nvSpPr>
        <p:spPr>
          <a:xfrm>
            <a:off x="8826376" y="608877"/>
            <a:ext cx="959408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rana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F2E6340-67A1-418F-8BE5-BDB142DD62E7}"/>
              </a:ext>
            </a:extLst>
          </p:cNvPr>
          <p:cNvCxnSpPr>
            <a:cxnSpLocks/>
          </p:cNvCxnSpPr>
          <p:nvPr/>
        </p:nvCxnSpPr>
        <p:spPr>
          <a:xfrm>
            <a:off x="8229600" y="5130800"/>
            <a:ext cx="18288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191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7184" y="4573605"/>
            <a:ext cx="1594703" cy="4521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91538" y="7231493"/>
            <a:ext cx="733129" cy="7398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17200" y="5961504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28800" y="716621"/>
            <a:ext cx="13303666" cy="900228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07024" y="1450212"/>
            <a:ext cx="97780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 err="1">
                <a:solidFill>
                  <a:srgbClr val="EAEBE9"/>
                </a:solidFill>
                <a:latin typeface="Comic Sans MS" panose="030F0702030302020204" pitchFamily="66" charset="0"/>
              </a:rPr>
              <a:t>investigar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92C72-8580-428D-BAFD-25252E489060}"/>
              </a:ext>
            </a:extLst>
          </p:cNvPr>
          <p:cNvSpPr txBox="1"/>
          <p:nvPr/>
        </p:nvSpPr>
        <p:spPr>
          <a:xfrm>
            <a:off x="2660757" y="2796734"/>
            <a:ext cx="11641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 </a:t>
            </a:r>
            <a:r>
              <a:rPr lang="es-E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Estudiar  profundamente una materia o asunto. 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FC6F977-AAC2-4C8F-9E63-62F0DA984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013920" y="4022660"/>
            <a:ext cx="6738145" cy="4493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193B3B-35B6-49EC-8C74-5E7F3ACFAE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9" b="49203" l="69600" r="93133"/>
                    </a14:imgEffect>
                  </a14:imgLayer>
                </a14:imgProps>
              </a:ext>
            </a:extLst>
          </a:blip>
          <a:srcRect l="66667" r="3907" b="45285"/>
          <a:stretch/>
        </p:blipFill>
        <p:spPr>
          <a:xfrm>
            <a:off x="11734800" y="5143500"/>
            <a:ext cx="5829440" cy="498610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7400" y="560819"/>
            <a:ext cx="13303666" cy="900228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26112" y="1253436"/>
            <a:ext cx="97780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 err="1">
                <a:solidFill>
                  <a:srgbClr val="EAEBE9"/>
                </a:solidFill>
                <a:latin typeface="Comic Sans MS" panose="030F0702030302020204" pitchFamily="66" charset="0"/>
              </a:rPr>
              <a:t>descubrir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955B8D-68BB-4082-9E27-6021AD351C43}"/>
              </a:ext>
            </a:extLst>
          </p:cNvPr>
          <p:cNvSpPr txBox="1"/>
          <p:nvPr/>
        </p:nvSpPr>
        <p:spPr>
          <a:xfrm>
            <a:off x="3339819" y="2599958"/>
            <a:ext cx="11360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Hallar lo que estaba oculto o era desconocido.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95A4EBE-B9BA-4E7A-B834-82D6B258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71981" y="3519666"/>
            <a:ext cx="7749674" cy="5168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0B81BB-525C-4AAE-950B-1B03396CE0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824" b="93480" l="2600" r="23600"/>
                    </a14:imgEffect>
                  </a14:imgLayer>
                </a14:imgProps>
              </a:ext>
            </a:extLst>
          </a:blip>
          <a:srcRect t="36264" r="73750"/>
          <a:stretch/>
        </p:blipFill>
        <p:spPr>
          <a:xfrm>
            <a:off x="-1676400" y="6439397"/>
            <a:ext cx="5791200" cy="639789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1200" y="560819"/>
            <a:ext cx="13303666" cy="900228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12742" y="1099170"/>
            <a:ext cx="97780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 dirty="0" err="1">
                <a:solidFill>
                  <a:srgbClr val="EAEBE9"/>
                </a:solidFill>
                <a:latin typeface="Comic Sans MS" panose="030F0702030302020204" pitchFamily="66" charset="0"/>
              </a:rPr>
              <a:t>reutilizar</a:t>
            </a:r>
            <a:endParaRPr lang="en-US" sz="9500" dirty="0">
              <a:solidFill>
                <a:srgbClr val="EAEBE9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938E9-054F-4EFC-A389-7426056AF9DD}"/>
              </a:ext>
            </a:extLst>
          </p:cNvPr>
          <p:cNvSpPr txBox="1"/>
          <p:nvPr/>
        </p:nvSpPr>
        <p:spPr>
          <a:xfrm>
            <a:off x="4061033" y="247611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Volver a utilizar una cosa.</a:t>
            </a:r>
            <a:endParaRPr lang="en-US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118CF4-EA9F-49DB-B4D1-02481BCBEC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07" b="100000" l="27833" r="64967">
                        <a14:foregroundMark x1="30233" y1="73680" x2="30233" y2="73680"/>
                        <a14:foregroundMark x1="34333" y1="84526" x2="34333" y2="84526"/>
                        <a14:foregroundMark x1="46000" y1="84093" x2="46000" y2="84093"/>
                        <a14:foregroundMark x1="50733" y1="87997" x2="50733" y2="87997"/>
                        <a14:foregroundMark x1="28900" y1="74042" x2="28900" y2="74042"/>
                        <a14:foregroundMark x1="28467" y1="85828" x2="28467" y2="85828"/>
                        <a14:foregroundMark x1="29333" y1="84743" x2="29333" y2="84743"/>
                        <a14:foregroundMark x1="31900" y1="85033" x2="31900" y2="85033"/>
                        <a14:foregroundMark x1="28267" y1="74982" x2="28267" y2="74982"/>
                        <a14:foregroundMark x1="28033" y1="82357" x2="28033" y2="82357"/>
                        <a14:foregroundMark x1="28033" y1="67896" x2="28033" y2="67896"/>
                        <a14:foregroundMark x1="61000" y1="38973" x2="61000" y2="38973"/>
                        <a14:foregroundMark x1="58767" y1="34707" x2="58767" y2="34707"/>
                        <a14:foregroundMark x1="55567" y1="33767" x2="55500" y2="33767"/>
                        <a14:foregroundMark x1="62667" y1="38539" x2="62667" y2="38539"/>
                        <a14:foregroundMark x1="54567" y1="36009" x2="54567" y2="36009"/>
                        <a14:foregroundMark x1="54333" y1="32032" x2="54333" y2="32032"/>
                        <a14:foregroundMark x1="54067" y1="37744" x2="54067" y2="37744"/>
                        <a14:foregroundMark x1="50867" y1="56255" x2="50867" y2="56255"/>
                        <a14:foregroundMark x1="50233" y1="58641" x2="50233" y2="58641"/>
                      </a14:backgroundRemoval>
                    </a14:imgEffect>
                  </a14:imgLayer>
                </a14:imgProps>
              </a:ext>
            </a:extLst>
          </a:blip>
          <a:srcRect l="27404" t="31847" r="49583" b="1"/>
          <a:stretch/>
        </p:blipFill>
        <p:spPr>
          <a:xfrm>
            <a:off x="6766" y="4168550"/>
            <a:ext cx="4510520" cy="574578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ADA26BF-3D0A-45F4-AA49-56C39B1ECD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76085" y="3366315"/>
            <a:ext cx="7924148" cy="527616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DAA37-7CCE-43FC-B8DF-FEDD6F5DE0E3}"/>
              </a:ext>
            </a:extLst>
          </p:cNvPr>
          <p:cNvSpPr txBox="1"/>
          <p:nvPr/>
        </p:nvSpPr>
        <p:spPr>
          <a:xfrm>
            <a:off x="1295400" y="1333500"/>
            <a:ext cx="1539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Piensen</a:t>
            </a:r>
            <a:r>
              <a:rPr lang="en-US" sz="6600" dirty="0">
                <a:latin typeface="Comic Sans MS" panose="030F0702030302020204" pitchFamily="66" charset="0"/>
              </a:rPr>
              <a:t> </a:t>
            </a:r>
            <a:r>
              <a:rPr lang="en-US" sz="6600" dirty="0" err="1">
                <a:latin typeface="Comic Sans MS" panose="030F0702030302020204" pitchFamily="66" charset="0"/>
              </a:rPr>
              <a:t>en</a:t>
            </a:r>
            <a:r>
              <a:rPr lang="en-US" sz="6600" dirty="0">
                <a:latin typeface="Comic Sans MS" panose="030F0702030302020204" pitchFamily="66" charset="0"/>
              </a:rPr>
              <a:t> </a:t>
            </a:r>
            <a:r>
              <a:rPr lang="en-US" sz="6600" dirty="0" err="1">
                <a:latin typeface="Comic Sans MS" panose="030F0702030302020204" pitchFamily="66" charset="0"/>
              </a:rPr>
              <a:t>qué</a:t>
            </a:r>
            <a:r>
              <a:rPr lang="en-US" sz="6600" dirty="0">
                <a:latin typeface="Comic Sans MS" panose="030F0702030302020204" pitchFamily="66" charset="0"/>
              </a:rPr>
              <a:t> </a:t>
            </a:r>
            <a:r>
              <a:rPr lang="en-US" sz="6600" dirty="0" err="1">
                <a:latin typeface="Comic Sans MS" panose="030F0702030302020204" pitchFamily="66" charset="0"/>
              </a:rPr>
              <a:t>ustedes</a:t>
            </a:r>
            <a:r>
              <a:rPr lang="en-US" sz="6600" dirty="0">
                <a:latin typeface="Comic Sans MS" panose="030F0702030302020204" pitchFamily="66" charset="0"/>
              </a:rPr>
              <a:t> </a:t>
            </a:r>
            <a:r>
              <a:rPr lang="en-US" sz="6600" dirty="0" err="1">
                <a:latin typeface="Comic Sans MS" panose="030F0702030302020204" pitchFamily="66" charset="0"/>
              </a:rPr>
              <a:t>han</a:t>
            </a:r>
            <a:r>
              <a:rPr lang="en-US" sz="6600" dirty="0">
                <a:latin typeface="Comic Sans MS" panose="030F0702030302020204" pitchFamily="66" charset="0"/>
              </a:rPr>
              <a:t>…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168AA-CC34-43AD-86CF-3D0C79BAA456}"/>
              </a:ext>
            </a:extLst>
          </p:cNvPr>
          <p:cNvSpPr txBox="1"/>
          <p:nvPr/>
        </p:nvSpPr>
        <p:spPr>
          <a:xfrm>
            <a:off x="9448800" y="3091400"/>
            <a:ext cx="7767918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6000" dirty="0">
                <a:latin typeface="Comic Sans MS" panose="030F0702030302020204" pitchFamily="66" charset="0"/>
              </a:rPr>
              <a:t> </a:t>
            </a:r>
            <a:r>
              <a:rPr lang="en-US" sz="6000" dirty="0" err="1">
                <a:latin typeface="Comic Sans MS" panose="030F0702030302020204" pitchFamily="66" charset="0"/>
              </a:rPr>
              <a:t>investigado</a:t>
            </a:r>
            <a:endParaRPr lang="en-US" sz="60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6000" dirty="0">
                <a:latin typeface="Comic Sans MS" panose="030F0702030302020204" pitchFamily="66" charset="0"/>
              </a:rPr>
              <a:t> </a:t>
            </a:r>
            <a:r>
              <a:rPr lang="en-US" sz="6000" dirty="0" err="1">
                <a:latin typeface="Comic Sans MS" panose="030F0702030302020204" pitchFamily="66" charset="0"/>
              </a:rPr>
              <a:t>descubierto</a:t>
            </a:r>
            <a:endParaRPr lang="en-US" sz="60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6000" dirty="0">
                <a:latin typeface="Comic Sans MS" panose="030F0702030302020204" pitchFamily="66" charset="0"/>
              </a:rPr>
              <a:t> </a:t>
            </a:r>
            <a:r>
              <a:rPr lang="en-US" sz="6000" dirty="0" err="1">
                <a:latin typeface="Comic Sans MS" panose="030F0702030302020204" pitchFamily="66" charset="0"/>
              </a:rPr>
              <a:t>reutilizado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E0B7C-4C46-4824-8139-12CD9754C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991095"/>
            <a:ext cx="6218459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74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9C08F2-7CAB-42B6-B4C2-CC854908194D}"/>
              </a:ext>
            </a:extLst>
          </p:cNvPr>
          <p:cNvSpPr txBox="1"/>
          <p:nvPr/>
        </p:nvSpPr>
        <p:spPr>
          <a:xfrm>
            <a:off x="990600" y="1104900"/>
            <a:ext cx="16383000" cy="2447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Escribe </a:t>
            </a:r>
            <a:r>
              <a:rPr lang="en-US" sz="5400" dirty="0" err="1">
                <a:latin typeface="Comic Sans MS" panose="030F0702030302020204" pitchFamily="66" charset="0"/>
                <a:ea typeface="+mj-ea"/>
                <a:cs typeface="+mj-cs"/>
              </a:rPr>
              <a:t>en</a:t>
            </a: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5400" dirty="0" err="1">
                <a:latin typeface="Comic Sans MS" panose="030F0702030302020204" pitchFamily="66" charset="0"/>
                <a:ea typeface="+mj-ea"/>
                <a:cs typeface="+mj-cs"/>
              </a:rPr>
              <a:t>tu</a:t>
            </a: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5400" dirty="0" err="1">
                <a:latin typeface="Comic Sans MS" panose="030F0702030302020204" pitchFamily="66" charset="0"/>
                <a:ea typeface="+mj-ea"/>
                <a:cs typeface="+mj-cs"/>
              </a:rPr>
              <a:t>libreta</a:t>
            </a: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 una </a:t>
            </a:r>
            <a:r>
              <a:rPr lang="en-US" sz="5400" dirty="0" err="1">
                <a:latin typeface="Comic Sans MS" panose="030F0702030302020204" pitchFamily="66" charset="0"/>
                <a:ea typeface="+mj-ea"/>
                <a:cs typeface="+mj-cs"/>
              </a:rPr>
              <a:t>oración</a:t>
            </a: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 con palabras que </a:t>
            </a:r>
            <a:r>
              <a:rPr lang="en-US" sz="5400" dirty="0" err="1">
                <a:latin typeface="Comic Sans MS" panose="030F0702030302020204" pitchFamily="66" charset="0"/>
                <a:ea typeface="+mj-ea"/>
                <a:cs typeface="+mj-cs"/>
              </a:rPr>
              <a:t>aprendiste</a:t>
            </a: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 hoy.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74AA2-1657-45BC-961C-3FF60801C3A1}"/>
              </a:ext>
            </a:extLst>
          </p:cNvPr>
          <p:cNvSpPr txBox="1"/>
          <p:nvPr/>
        </p:nvSpPr>
        <p:spPr>
          <a:xfrm>
            <a:off x="3810000" y="4188110"/>
            <a:ext cx="9144000" cy="369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lnSpc>
                <a:spcPct val="150000"/>
              </a:lnSpc>
              <a:buFont typeface="+mj-lt"/>
              <a:buAutoNum type="arabicPeriod"/>
            </a:pPr>
            <a:r>
              <a:rPr lang="en-US" sz="5400" dirty="0" err="1">
                <a:latin typeface="Comic Sans MS" panose="030F0702030302020204" pitchFamily="66" charset="0"/>
              </a:rPr>
              <a:t>investigar</a:t>
            </a:r>
            <a:endParaRPr lang="en-US" sz="5400" dirty="0">
              <a:latin typeface="Comic Sans MS" panose="030F0702030302020204" pitchFamily="66" charset="0"/>
            </a:endParaRPr>
          </a:p>
          <a:p>
            <a:pPr marL="914400" indent="-914400">
              <a:lnSpc>
                <a:spcPct val="150000"/>
              </a:lnSpc>
              <a:buFont typeface="+mj-lt"/>
              <a:buAutoNum type="arabicPeriod"/>
            </a:pPr>
            <a:r>
              <a:rPr lang="en-US" sz="5400" dirty="0" err="1">
                <a:latin typeface="Comic Sans MS" panose="030F0702030302020204" pitchFamily="66" charset="0"/>
              </a:rPr>
              <a:t>descubrir</a:t>
            </a:r>
            <a:endParaRPr lang="en-US" sz="5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latin typeface="Comic Sans MS" panose="030F0702030302020204" pitchFamily="66" charset="0"/>
              </a:rPr>
              <a:t>3. </a:t>
            </a:r>
            <a:r>
              <a:rPr lang="en-US" sz="5400" dirty="0" err="1">
                <a:latin typeface="Comic Sans MS" panose="030F0702030302020204" pitchFamily="66" charset="0"/>
              </a:rPr>
              <a:t>reutilizar</a:t>
            </a:r>
            <a:endParaRPr 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99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DCC427-692D-4F91-8483-DAF8114875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44134" y="1053417"/>
            <a:ext cx="12952866" cy="3489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Actividad</a:t>
            </a:r>
            <a:r>
              <a:rPr lang="en-US" sz="8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Reutilizemos</a:t>
            </a: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las </a:t>
            </a:r>
            <a:r>
              <a:rPr lang="en-US" sz="8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sílabas</a:t>
            </a: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 rot="17481260">
            <a:off x="8568525" y="7396478"/>
            <a:ext cx="342629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Open Sans Light"/>
              </a:rPr>
              <a:t>ra-</a:t>
            </a:r>
          </a:p>
        </p:txBody>
      </p:sp>
      <p:sp>
        <p:nvSpPr>
          <p:cNvPr id="7" name="TextBox 7"/>
          <p:cNvSpPr txBox="1"/>
          <p:nvPr/>
        </p:nvSpPr>
        <p:spPr>
          <a:xfrm rot="1317700">
            <a:off x="15411166" y="2220118"/>
            <a:ext cx="265123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Open Sans Light"/>
              </a:rPr>
              <a:t>-ca</a:t>
            </a:r>
          </a:p>
        </p:txBody>
      </p:sp>
      <p:sp>
        <p:nvSpPr>
          <p:cNvPr id="10" name="TextBox 10"/>
          <p:cNvSpPr txBox="1"/>
          <p:nvPr/>
        </p:nvSpPr>
        <p:spPr>
          <a:xfrm rot="1317700">
            <a:off x="12712572" y="4521768"/>
            <a:ext cx="265123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Open Sans Light"/>
              </a:rPr>
              <a:t>re-</a:t>
            </a:r>
          </a:p>
        </p:txBody>
      </p:sp>
      <p:sp>
        <p:nvSpPr>
          <p:cNvPr id="11" name="TextBox 11"/>
          <p:cNvSpPr txBox="1"/>
          <p:nvPr/>
        </p:nvSpPr>
        <p:spPr>
          <a:xfrm rot="-2094172">
            <a:off x="3334030" y="7644122"/>
            <a:ext cx="265123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Open Sans Light"/>
              </a:rPr>
              <a:t>-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Open Sans Light"/>
              </a:rPr>
              <a:t>zar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Open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A1E26-122C-4435-916A-C1950DB2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390334" y="5997345"/>
            <a:ext cx="2761727" cy="2834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038B1-D0B8-48B0-9F51-7B4F2A05C1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90753" y="4910137"/>
            <a:ext cx="3218967" cy="3188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48574-BBBB-4B18-9674-DBA6552F36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5820248" y="-1284562"/>
            <a:ext cx="3042168" cy="3029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D71E33-2098-42E8-98AC-8B2C08C1D2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3779603">
            <a:off x="13802954" y="2407199"/>
            <a:ext cx="1889924" cy="1841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AD065-6527-4DDA-8EA7-29C2D4AA3B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219985" y="7934316"/>
            <a:ext cx="3889585" cy="39078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D3B7CDC-2E31-4216-B77C-3B25EF4CF34B}"/>
              </a:ext>
            </a:extLst>
          </p:cNvPr>
          <p:cNvSpPr txBox="1"/>
          <p:nvPr/>
        </p:nvSpPr>
        <p:spPr>
          <a:xfrm>
            <a:off x="1144134" y="1053417"/>
            <a:ext cx="15619866" cy="484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R" sz="5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Instrucciones: </a:t>
            </a:r>
          </a:p>
          <a:p>
            <a:pPr>
              <a:lnSpc>
                <a:spcPct val="150000"/>
              </a:lnSpc>
            </a:pPr>
            <a:r>
              <a:rPr lang="es-PR" sz="5400" dirty="0">
                <a:solidFill>
                  <a:schemeClr val="accent4">
                    <a:lumMod val="50000"/>
                  </a:schemeClr>
                </a:solidFill>
                <a:latin typeface="Comic Sans MS"/>
              </a:rPr>
              <a:t>¿Qué sílaba falta? Menciona el color dónde se encuentra la sílaba. La ranita te dirá si es la correcta o debes intentarlo nuevamente. </a:t>
            </a:r>
            <a:endParaRPr lang="es-PR" sz="5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09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-49823" y="4610100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ra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0B9509-6544-4220-A7DD-50C032267C75}"/>
              </a:ext>
            </a:extLst>
          </p:cNvPr>
          <p:cNvGrpSpPr>
            <a:grpSpLocks noChangeAspect="1"/>
          </p:cNvGrpSpPr>
          <p:nvPr/>
        </p:nvGrpSpPr>
        <p:grpSpPr>
          <a:xfrm>
            <a:off x="5029200" y="477513"/>
            <a:ext cx="9753600" cy="7620000"/>
            <a:chOff x="12572784" y="3013669"/>
            <a:chExt cx="5029703" cy="358366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FA69282-CC25-4371-8F1A-17D230B724DE}"/>
                </a:ext>
              </a:extLst>
            </p:cNvPr>
            <p:cNvSpPr/>
            <p:nvPr/>
          </p:nvSpPr>
          <p:spPr>
            <a:xfrm>
              <a:off x="12572784" y="3013669"/>
              <a:ext cx="5029703" cy="3583663"/>
            </a:xfrm>
            <a:prstGeom prst="rect">
              <a:avLst/>
            </a:prstGeom>
            <a:blipFill>
              <a:blip r:embed="rId3"/>
              <a:stretch>
                <a:fillRect l="-122146" t="-42221" r="-192921" b="-4768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-49823" y="2758167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-38100" y="6497313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ri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-38100" y="8332032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ro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-49823" y="906234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4585188" y="8083362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000" dirty="0"/>
              <a:t>_ 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7200900" y="8083362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na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B3B708-4146-4D1C-AF04-A7A5204D906F}"/>
              </a:ext>
            </a:extLst>
          </p:cNvPr>
          <p:cNvSpPr/>
          <p:nvPr/>
        </p:nvSpPr>
        <p:spPr>
          <a:xfrm>
            <a:off x="9906000" y="8083362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cua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E5AE84-C305-4731-B7B9-8F0B5AB8896D}"/>
              </a:ext>
            </a:extLst>
          </p:cNvPr>
          <p:cNvSpPr/>
          <p:nvPr/>
        </p:nvSpPr>
        <p:spPr>
          <a:xfrm>
            <a:off x="12611100" y="8083362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jo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6A45DD-C3D1-4258-9EE5-440931DF0627}"/>
              </a:ext>
            </a:extLst>
          </p:cNvPr>
          <p:cNvGrpSpPr/>
          <p:nvPr/>
        </p:nvGrpSpPr>
        <p:grpSpPr>
          <a:xfrm>
            <a:off x="6788150" y="2530300"/>
            <a:ext cx="9258300" cy="7934025"/>
            <a:chOff x="9525000" y="2560705"/>
            <a:chExt cx="9258300" cy="793402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2646DEBE-F8D0-4877-AA86-BBAC4A56F1A8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ACF67F-2FD4-411E-8CD4-F6E5C18E7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F50AD6-0605-4EE0-85FA-1ECC8399643E}"/>
              </a:ext>
            </a:extLst>
          </p:cNvPr>
          <p:cNvGrpSpPr/>
          <p:nvPr/>
        </p:nvGrpSpPr>
        <p:grpSpPr>
          <a:xfrm>
            <a:off x="6788150" y="2370141"/>
            <a:ext cx="9232900" cy="8094184"/>
            <a:chOff x="9550400" y="2400546"/>
            <a:chExt cx="9232900" cy="809418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1D2ADC30-5207-4C85-88D4-D40CEB57B9BC}"/>
                </a:ext>
              </a:extLst>
            </p:cNvPr>
            <p:cNvSpPr/>
            <p:nvPr/>
          </p:nvSpPr>
          <p:spPr>
            <a:xfrm>
              <a:off x="9550400" y="2400546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EED467-5985-4639-A614-B43B90387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9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65 0.02299 L 0.07465 0.02314 C 0.0763 0.02777 0.07778 0.03271 0.0796 0.0375 C 0.08107 0.04105 0.08255 0.04444 0.08385 0.04814 C 0.08576 0.05339 0.08463 0.05123 0.0875 0.05478 C 0.09158 0.06759 0.08732 0.05555 0.09245 0.06666 C 0.09305 0.0679 0.0934 0.06944 0.09392 0.07068 C 0.09462 0.07253 0.09531 0.07422 0.09601 0.07608 C 0.09653 0.07731 0.09687 0.0787 0.09748 0.07993 C 0.09878 0.08287 0.10052 0.08487 0.10173 0.08796 L 0.10746 0.10247 C 0.10816 0.10432 0.10877 0.10632 0.10963 0.10787 C 0.11102 0.11049 0.11259 0.11296 0.11389 0.11589 C 0.11649 0.1216 0.11953 0.12685 0.12187 0.13318 C 0.12231 0.13441 0.12265 0.13595 0.12326 0.13703 C 0.12456 0.13997 0.1263 0.14197 0.12752 0.14506 C 0.12995 0.15092 0.13186 0.15756 0.13394 0.16373 C 0.13515 0.16713 0.13672 0.17145 0.13828 0.17438 C 0.13889 0.17546 0.13967 0.17608 0.14036 0.17685 C 0.14158 0.1804 0.14262 0.1841 0.14401 0.1875 C 0.14453 0.18904 0.14548 0.18997 0.14609 0.19166 C 0.14696 0.19367 0.14748 0.19614 0.14826 0.19814 C 0.14913 0.20046 0.15026 0.20262 0.15113 0.20478 C 0.15191 0.20694 0.15243 0.20956 0.1533 0.21142 C 0.15408 0.21342 0.15529 0.21481 0.15607 0.21682 C 0.1638 0.23595 0.15607 0.22068 0.1625 0.23271 C 0.16432 0.23935 0.16371 0.23811 0.16684 0.24475 C 0.16745 0.24614 0.1684 0.24706 0.16892 0.24876 C 0.1704 0.25216 0.17135 0.25586 0.17265 0.25926 C 0.18055 0.28071 0.17144 0.25524 0.1776 0.2699 C 0.17864 0.27253 0.17943 0.2753 0.18047 0.27793 C 0.18116 0.27978 0.18203 0.28132 0.18264 0.28333 C 0.18324 0.28534 0.18342 0.2878 0.18403 0.28997 C 0.18741 0.30154 0.18672 0.29768 0.18976 0.30586 C 0.19123 0.30972 0.19262 0.31373 0.19401 0.31774 C 0.19496 0.32037 0.19583 0.32314 0.19687 0.32577 C 0.19765 0.32747 0.19844 0.32916 0.19904 0.33101 C 0.20052 0.33534 0.20191 0.33997 0.2033 0.34429 C 0.20521 0.3503 0.20677 0.35601 0.20903 0.36157 C 0.20963 0.36296 0.2105 0.36435 0.2112 0.36558 C 0.21215 0.36913 0.21293 0.37284 0.21406 0.37623 C 0.2158 0.38132 0.21805 0.3858 0.21988 0.39074 C 0.22196 0.3966 0.22074 0.39351 0.22344 0.40015 C 0.2237 0.40185 0.2237 0.40385 0.22413 0.4054 C 0.22465 0.4074 0.22561 0.40879 0.2263 0.4108 C 0.23246 0.42716 0.2263 0.41157 0.23125 0.42407 C 0.23342 0.43626 0.22977 0.41728 0.23411 0.43333 C 0.23759 0.44629 0.23333 0.43703 0.23767 0.44537 C 0.23819 0.44737 0.23871 0.44969 0.23915 0.452 C 0.24028 0.45771 0.2401 0.46018 0.24271 0.46651 C 0.2434 0.46821 0.24427 0.4699 0.24488 0.47176 C 0.24592 0.47515 0.24653 0.47916 0.24765 0.4824 L 0.25052 0.49058 C 0.25226 0.49984 0.25113 0.49598 0.25338 0.50247 C 0.25581 0.51558 0.25182 0.49552 0.25625 0.51034 C 0.25703 0.5128 0.25686 0.51605 0.25772 0.51836 C 0.25946 0.52314 0.25877 0.52083 0.25981 0.52515 L 0.26059 0.51435 L 0.26354 0.51975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51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ra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51205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762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ri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11723" y="832507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ro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7937988" y="8076400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000" dirty="0"/>
              <a:t>_ 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10553700" y="80764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na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0C85B-131B-404C-B933-F00A2E3AE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2" t="4247" r="6588" b="36888"/>
          <a:stretch/>
        </p:blipFill>
        <p:spPr>
          <a:xfrm>
            <a:off x="5867400" y="510738"/>
            <a:ext cx="8942509" cy="7565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657EA-C7D9-4CEF-8BFF-AA43E1D4547B}"/>
              </a:ext>
            </a:extLst>
          </p:cNvPr>
          <p:cNvGrpSpPr/>
          <p:nvPr/>
        </p:nvGrpSpPr>
        <p:grpSpPr>
          <a:xfrm>
            <a:off x="6889750" y="2589267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30F20FA-C781-4EEF-88AB-4C01A4E1734F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4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9B7CE9-BD00-4946-98FA-5EEAA9C60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820466-5A8D-41D6-AF5C-61DE6965A0B5}"/>
              </a:ext>
            </a:extLst>
          </p:cNvPr>
          <p:cNvGrpSpPr/>
          <p:nvPr/>
        </p:nvGrpSpPr>
        <p:grpSpPr>
          <a:xfrm>
            <a:off x="6934200" y="2429108"/>
            <a:ext cx="9232900" cy="8094184"/>
            <a:chOff x="9550400" y="2400546"/>
            <a:chExt cx="9232900" cy="809418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94D1F6CE-F467-4971-89A8-F93D2807EFF9}"/>
                </a:ext>
              </a:extLst>
            </p:cNvPr>
            <p:cNvSpPr/>
            <p:nvPr/>
          </p:nvSpPr>
          <p:spPr>
            <a:xfrm>
              <a:off x="9550400" y="2400546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82F219-90A1-45BA-9C01-6D49B2D06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8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0417 L 0.07326 -0.00401 C 0.07439 -0.00046 0.07552 0.00355 0.07682 0.00725 C 0.07864 0.0125 0.08351 0.0213 0.08533 0.02376 C 0.08628 0.025 0.08732 0.02623 0.08819 0.02747 C 0.08967 0.02963 0.09097 0.0321 0.09253 0.0338 C 0.09384 0.03549 0.09548 0.03611 0.09679 0.03765 C 0.09792 0.03904 0.09852 0.04136 0.09965 0.04275 C 0.10095 0.04444 0.10252 0.04521 0.1039 0.0466 C 0.11831 0.06018 0.1039 0.04784 0.11467 0.0554 C 0.11562 0.05617 0.11658 0.05725 0.11753 0.05802 C 0.11962 0.05972 0.1217 0.06157 0.12396 0.06312 C 0.12552 0.0642 0.12734 0.06451 0.1289 0.06559 C 0.13064 0.06667 0.1322 0.06821 0.13394 0.06944 C 0.13776 0.07207 0.14149 0.07484 0.1454 0.07701 L 0.15894 0.08472 C 0.1625 0.08673 0.16597 0.08935 0.16962 0.09105 C 0.17248 0.09228 0.17543 0.09321 0.17821 0.09475 C 0.18047 0.09614 0.18246 0.09846 0.18463 0.09984 C 0.18646 0.10108 0.18845 0.10154 0.19036 0.10247 C 0.19444 0.10447 0.19835 0.10725 0.20252 0.1088 C 0.20868 0.11096 0.21267 0.11234 0.21962 0.11636 C 0.22109 0.11728 0.22248 0.11821 0.22396 0.11898 C 0.22656 0.12037 0.22917 0.1213 0.23177 0.12284 C 0.23611 0.12515 0.24045 0.12762 0.24462 0.1304 C 0.25069 0.13441 0.25599 0.13827 0.2625 0.14059 C 0.26484 0.14136 0.26727 0.14213 0.26962 0.14305 C 0.28489 0.14969 0.27873 0.14738 0.28819 0.15201 C 0.28915 0.15247 0.2901 0.15262 0.29106 0.15324 C 0.29644 0.15648 0.29878 0.1588 0.3039 0.1608 C 0.30746 0.16234 0.31467 0.16466 0.31467 0.16481 C 0.3197 0.16913 0.31545 0.16574 0.31962 0.16852 C 0.32083 0.16929 0.32196 0.17037 0.32318 0.17099 C 0.32413 0.1716 0.32509 0.17191 0.32604 0.17222 C 0.32795 0.17392 0.33003 0.17531 0.33177 0.17731 C 0.33246 0.17824 0.33316 0.17932 0.33394 0.17994 C 0.33507 0.18071 0.33628 0.18071 0.3375 0.18117 C 0.33915 0.18287 0.34071 0.18488 0.34253 0.18626 C 0.3434 0.18704 0.34444 0.18688 0.3454 0.1875 C 0.34618 0.18812 0.3467 0.18951 0.34748 0.19012 C 0.34887 0.1912 0.35043 0.19136 0.35182 0.19259 C 0.35321 0.19383 0.3546 0.19521 0.35607 0.19645 C 0.3572 0.19738 0.35851 0.19799 0.35963 0.19892 C 0.36042 0.19969 0.36102 0.20077 0.3618 0.20154 C 0.36293 0.20247 0.36415 0.20309 0.36536 0.20401 C 0.36632 0.20478 0.36727 0.20586 0.36823 0.20663 C 0.36936 0.20756 0.37066 0.20818 0.37179 0.2091 C 0.37812 0.21481 0.36745 0.20833 0.3789 0.2142 C 0.37969 0.21512 0.38029 0.21605 0.38107 0.21682 C 0.38498 0.22068 0.38385 0.21821 0.38819 0.22438 C 0.39262 0.23071 0.39045 0.22824 0.39462 0.23194 C 0.39514 0.23333 0.39548 0.23472 0.39609 0.2358 C 0.39687 0.23734 0.39818 0.23796 0.39896 0.23966 C 0.40087 0.24398 0.40226 0.24892 0.4039 0.25355 C 0.40443 0.25494 0.40486 0.25617 0.40538 0.25741 C 0.40712 0.26126 0.40981 0.26697 0.41111 0.2713 C 0.41536 0.28673 0.40989 0.26775 0.41389 0.28025 C 0.41449 0.28194 0.41484 0.28364 0.41536 0.28534 C 0.41606 0.2875 0.41684 0.28951 0.41753 0.29167 C 0.41805 0.29336 0.41849 0.29506 0.41892 0.29676 C 0.41918 0.29799 0.41927 0.29938 0.41962 0.30062 C 0.42022 0.30278 0.42109 0.30478 0.42179 0.30694 C 0.42283 0.31034 0.4237 0.31373 0.42465 0.31713 C 0.42509 0.31883 0.42569 0.32037 0.42604 0.32222 C 0.42769 0.33086 0.42647 0.32793 0.4289 0.33241 L 0.4296 0.33241 " pathEditMode="relative" rAng="0" ptsTypes="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8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4241461" y="599492"/>
            <a:ext cx="3559014" cy="185448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50971" y="1405157"/>
            <a:ext cx="7476685" cy="7476685"/>
            <a:chOff x="0" y="0"/>
            <a:chExt cx="6375400" cy="63754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882140"/>
                    <a:pt x="5858510" y="1423670"/>
                    <a:pt x="5052060" y="1292860"/>
                  </a:cubicBezTo>
                  <a:cubicBezTo>
                    <a:pt x="4913630" y="490220"/>
                    <a:pt x="4437380" y="0"/>
                    <a:pt x="3175000" y="0"/>
                  </a:cubicBezTo>
                  <a:cubicBezTo>
                    <a:pt x="1882140" y="0"/>
                    <a:pt x="1423670" y="491490"/>
                    <a:pt x="1292860" y="1297940"/>
                  </a:cubicBezTo>
                  <a:cubicBezTo>
                    <a:pt x="490220" y="1436370"/>
                    <a:pt x="0" y="1912620"/>
                    <a:pt x="0" y="3175000"/>
                  </a:cubicBezTo>
                  <a:cubicBezTo>
                    <a:pt x="0" y="4467860"/>
                    <a:pt x="491490" y="4926330"/>
                    <a:pt x="1297940" y="5057140"/>
                  </a:cubicBezTo>
                  <a:cubicBezTo>
                    <a:pt x="1436370" y="5859780"/>
                    <a:pt x="1912620" y="6350000"/>
                    <a:pt x="3175000" y="6350000"/>
                  </a:cubicBezTo>
                  <a:cubicBezTo>
                    <a:pt x="4467860" y="6350000"/>
                    <a:pt x="4926330" y="5858510"/>
                    <a:pt x="5057140" y="5052060"/>
                  </a:cubicBezTo>
                  <a:cubicBezTo>
                    <a:pt x="5859780" y="4913630"/>
                    <a:pt x="6350000" y="4437380"/>
                    <a:pt x="635000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24468" t="199" r="-24468" b="19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75400" cy="6375400"/>
            </a:xfrm>
            <a:custGeom>
              <a:avLst/>
              <a:gdLst/>
              <a:ahLst/>
              <a:cxnLst/>
              <a:rect l="l" t="t" r="r" b="b"/>
              <a:pathLst>
                <a:path w="6375400" h="6375400">
                  <a:moveTo>
                    <a:pt x="3187700" y="6375400"/>
                  </a:moveTo>
                  <a:cubicBezTo>
                    <a:pt x="2576830" y="6375400"/>
                    <a:pt x="2129790" y="6261100"/>
                    <a:pt x="1819910" y="6027420"/>
                  </a:cubicBezTo>
                  <a:cubicBezTo>
                    <a:pt x="1545590" y="5819140"/>
                    <a:pt x="1375410" y="5509260"/>
                    <a:pt x="1299210" y="5080000"/>
                  </a:cubicBezTo>
                  <a:cubicBezTo>
                    <a:pt x="861060" y="5007610"/>
                    <a:pt x="558800" y="4846320"/>
                    <a:pt x="349250" y="4572000"/>
                  </a:cubicBezTo>
                  <a:cubicBezTo>
                    <a:pt x="114300" y="4264660"/>
                    <a:pt x="0" y="3812540"/>
                    <a:pt x="0" y="3187700"/>
                  </a:cubicBezTo>
                  <a:cubicBezTo>
                    <a:pt x="0" y="2576830"/>
                    <a:pt x="114300" y="2129790"/>
                    <a:pt x="347980" y="1819910"/>
                  </a:cubicBezTo>
                  <a:cubicBezTo>
                    <a:pt x="556260" y="1545590"/>
                    <a:pt x="866140" y="1375410"/>
                    <a:pt x="1295400" y="1299210"/>
                  </a:cubicBezTo>
                  <a:cubicBezTo>
                    <a:pt x="1367790" y="861060"/>
                    <a:pt x="1529080" y="558800"/>
                    <a:pt x="1803400" y="349250"/>
                  </a:cubicBezTo>
                  <a:cubicBezTo>
                    <a:pt x="2110740" y="114300"/>
                    <a:pt x="2562860" y="0"/>
                    <a:pt x="3187700" y="0"/>
                  </a:cubicBezTo>
                  <a:cubicBezTo>
                    <a:pt x="3798570" y="0"/>
                    <a:pt x="4245610" y="114300"/>
                    <a:pt x="4555490" y="347980"/>
                  </a:cubicBezTo>
                  <a:cubicBezTo>
                    <a:pt x="4829810" y="556260"/>
                    <a:pt x="4999990" y="866140"/>
                    <a:pt x="5076190" y="1295400"/>
                  </a:cubicBezTo>
                  <a:cubicBezTo>
                    <a:pt x="5514340" y="1367790"/>
                    <a:pt x="5816600" y="1529080"/>
                    <a:pt x="6026150" y="1803400"/>
                  </a:cubicBezTo>
                  <a:cubicBezTo>
                    <a:pt x="6261100" y="2110740"/>
                    <a:pt x="6375400" y="2562860"/>
                    <a:pt x="6375400" y="3187700"/>
                  </a:cubicBezTo>
                  <a:cubicBezTo>
                    <a:pt x="6375400" y="3798570"/>
                    <a:pt x="6261100" y="4245610"/>
                    <a:pt x="6027420" y="4555490"/>
                  </a:cubicBezTo>
                  <a:cubicBezTo>
                    <a:pt x="5819140" y="4829810"/>
                    <a:pt x="5509260" y="4999990"/>
                    <a:pt x="5080000" y="5076190"/>
                  </a:cubicBezTo>
                  <a:cubicBezTo>
                    <a:pt x="5007610" y="5514340"/>
                    <a:pt x="4846320" y="5816600"/>
                    <a:pt x="4572000" y="6026150"/>
                  </a:cubicBezTo>
                  <a:cubicBezTo>
                    <a:pt x="4264660" y="6261100"/>
                    <a:pt x="3812540" y="6375400"/>
                    <a:pt x="3187700" y="6375400"/>
                  </a:cubicBezTo>
                  <a:close/>
                  <a:moveTo>
                    <a:pt x="3187700" y="25400"/>
                  </a:moveTo>
                  <a:cubicBezTo>
                    <a:pt x="2569210" y="25400"/>
                    <a:pt x="2120900" y="138430"/>
                    <a:pt x="1818640" y="369570"/>
                  </a:cubicBezTo>
                  <a:cubicBezTo>
                    <a:pt x="1548130" y="576580"/>
                    <a:pt x="1389380" y="876300"/>
                    <a:pt x="1318260" y="1311910"/>
                  </a:cubicBezTo>
                  <a:lnTo>
                    <a:pt x="1316990" y="1320800"/>
                  </a:lnTo>
                  <a:lnTo>
                    <a:pt x="1308100" y="1322070"/>
                  </a:lnTo>
                  <a:cubicBezTo>
                    <a:pt x="881380" y="1395730"/>
                    <a:pt x="574040" y="1563370"/>
                    <a:pt x="368300" y="1835150"/>
                  </a:cubicBezTo>
                  <a:cubicBezTo>
                    <a:pt x="137160" y="2139950"/>
                    <a:pt x="25400" y="2581910"/>
                    <a:pt x="25400" y="3187700"/>
                  </a:cubicBezTo>
                  <a:cubicBezTo>
                    <a:pt x="25400" y="3806190"/>
                    <a:pt x="138430" y="4254500"/>
                    <a:pt x="369570" y="4556760"/>
                  </a:cubicBezTo>
                  <a:cubicBezTo>
                    <a:pt x="576580" y="4827270"/>
                    <a:pt x="876300" y="4986020"/>
                    <a:pt x="1311910" y="5057140"/>
                  </a:cubicBezTo>
                  <a:lnTo>
                    <a:pt x="1320800" y="5058410"/>
                  </a:lnTo>
                  <a:lnTo>
                    <a:pt x="1322070" y="5067300"/>
                  </a:lnTo>
                  <a:cubicBezTo>
                    <a:pt x="1395730" y="5494020"/>
                    <a:pt x="1563370" y="5801360"/>
                    <a:pt x="1835150" y="6007100"/>
                  </a:cubicBezTo>
                  <a:cubicBezTo>
                    <a:pt x="2139950" y="6238240"/>
                    <a:pt x="2581910" y="6350000"/>
                    <a:pt x="3187700" y="6350000"/>
                  </a:cubicBezTo>
                  <a:cubicBezTo>
                    <a:pt x="3806190" y="6350000"/>
                    <a:pt x="4254500" y="6236970"/>
                    <a:pt x="4556760" y="6005830"/>
                  </a:cubicBezTo>
                  <a:cubicBezTo>
                    <a:pt x="4827270" y="5798820"/>
                    <a:pt x="4986020" y="5499100"/>
                    <a:pt x="5057140" y="5063490"/>
                  </a:cubicBezTo>
                  <a:lnTo>
                    <a:pt x="5058410" y="5054600"/>
                  </a:lnTo>
                  <a:lnTo>
                    <a:pt x="5067300" y="5053330"/>
                  </a:lnTo>
                  <a:cubicBezTo>
                    <a:pt x="5494020" y="4979670"/>
                    <a:pt x="5801360" y="4812030"/>
                    <a:pt x="6007100" y="4540250"/>
                  </a:cubicBezTo>
                  <a:cubicBezTo>
                    <a:pt x="6238240" y="4235450"/>
                    <a:pt x="6350000" y="3793490"/>
                    <a:pt x="6350000" y="3187700"/>
                  </a:cubicBezTo>
                  <a:cubicBezTo>
                    <a:pt x="6350000" y="2569210"/>
                    <a:pt x="6236970" y="2120900"/>
                    <a:pt x="6005830" y="1818640"/>
                  </a:cubicBezTo>
                  <a:cubicBezTo>
                    <a:pt x="5798820" y="1548130"/>
                    <a:pt x="5499100" y="1389380"/>
                    <a:pt x="5063490" y="1318260"/>
                  </a:cubicBezTo>
                  <a:lnTo>
                    <a:pt x="5054600" y="1316990"/>
                  </a:lnTo>
                  <a:lnTo>
                    <a:pt x="5053330" y="1308100"/>
                  </a:lnTo>
                  <a:cubicBezTo>
                    <a:pt x="4979670" y="881380"/>
                    <a:pt x="4812030" y="574040"/>
                    <a:pt x="4540250" y="368300"/>
                  </a:cubicBezTo>
                  <a:cubicBezTo>
                    <a:pt x="4235450" y="137160"/>
                    <a:pt x="3793490" y="25400"/>
                    <a:pt x="3187700" y="2540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7781" y="6772550"/>
            <a:ext cx="1949302" cy="35383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149045" y="3578744"/>
            <a:ext cx="7532892" cy="3193806"/>
            <a:chOff x="0" y="85725"/>
            <a:chExt cx="10043856" cy="4258408"/>
          </a:xfrm>
        </p:grpSpPr>
        <p:sp>
          <p:nvSpPr>
            <p:cNvPr id="8" name="TextBox 8"/>
            <p:cNvSpPr txBox="1"/>
            <p:nvPr/>
          </p:nvSpPr>
          <p:spPr>
            <a:xfrm>
              <a:off x="0" y="85725"/>
              <a:ext cx="10043856" cy="1840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450"/>
                </a:lnSpc>
              </a:pPr>
              <a:r>
                <a:rPr lang="en-US" sz="9500" dirty="0">
                  <a:solidFill>
                    <a:srgbClr val="152A69"/>
                  </a:solidFill>
                  <a:latin typeface="Comic Sans MS" panose="030F0702030302020204" pitchFamily="66" charset="0"/>
                </a:rPr>
                <a:t>Olga de Dios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28937"/>
              <a:ext cx="10043856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000" dirty="0" err="1">
                  <a:solidFill>
                    <a:srgbClr val="152A69"/>
                  </a:solidFill>
                  <a:latin typeface="Comic Sans MS" panose="030F0702030302020204" pitchFamily="66" charset="0"/>
                </a:rPr>
                <a:t>autora</a:t>
              </a:r>
              <a:r>
                <a:rPr lang="en-US" sz="4000" dirty="0">
                  <a:solidFill>
                    <a:srgbClr val="152A69"/>
                  </a:solidFill>
                  <a:latin typeface="Comic Sans MS" panose="030F0702030302020204" pitchFamily="66" charset="0"/>
                </a:rPr>
                <a:t> e ilustradora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59840"/>
              <a:ext cx="10043856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to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15904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te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762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tu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-11723" y="832507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ti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ta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9321312" y="7276300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000" dirty="0"/>
              <a:t>_ 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6682594" y="72763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bo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E151793-996B-4633-A532-12EBAEFD5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6" t="80769" r="57709"/>
          <a:stretch/>
        </p:blipFill>
        <p:spPr>
          <a:xfrm>
            <a:off x="6553200" y="2256409"/>
            <a:ext cx="8245648" cy="50190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FEECDB-DAFB-4258-B0BB-583D13DBF7AE}"/>
              </a:ext>
            </a:extLst>
          </p:cNvPr>
          <p:cNvSpPr/>
          <p:nvPr/>
        </p:nvSpPr>
        <p:spPr>
          <a:xfrm>
            <a:off x="12026412" y="72771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lla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ECF7AC-4546-4013-8515-EA64A0386A85}"/>
              </a:ext>
            </a:extLst>
          </p:cNvPr>
          <p:cNvGrpSpPr/>
          <p:nvPr/>
        </p:nvGrpSpPr>
        <p:grpSpPr>
          <a:xfrm>
            <a:off x="6378087" y="2659631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4B7CB254-7103-4D4E-BE91-CCDBC8595980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2EA763-94FA-41C5-9EE4-D6357812A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0EA8AD-9715-4654-AE2B-44E66C196B00}"/>
              </a:ext>
            </a:extLst>
          </p:cNvPr>
          <p:cNvGrpSpPr/>
          <p:nvPr/>
        </p:nvGrpSpPr>
        <p:grpSpPr>
          <a:xfrm>
            <a:off x="6114073" y="2535716"/>
            <a:ext cx="9232900" cy="8094184"/>
            <a:chOff x="9550400" y="2400546"/>
            <a:chExt cx="9232900" cy="809418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D887C55B-5764-4822-9E8B-34FDCFA27ECF}"/>
                </a:ext>
              </a:extLst>
            </p:cNvPr>
            <p:cNvSpPr/>
            <p:nvPr/>
          </p:nvSpPr>
          <p:spPr>
            <a:xfrm>
              <a:off x="9550400" y="2400546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F133EF0-76F3-49C7-9F92-E7EBA9917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1 -0.00663 L 0.02821 -0.00648 C 0.03029 -0.0071 0.03246 -0.00787 0.03463 -0.00787 C 0.03533 -0.00787 0.03602 -0.00725 0.03672 -0.00663 C 0.03871 -0.00509 0.04036 -0.00247 0.04245 -0.00154 C 0.04774 0.00077 0.04297 -0.0017 0.04818 0.00216 C 0.04887 0.00278 0.04965 0.00293 0.05035 0.00355 C 0.05226 0.00509 0.05399 0.00756 0.05599 0.00849 L 0.06102 0.01111 C 0.06198 0.01158 0.06293 0.01173 0.06389 0.01235 C 0.06484 0.01296 0.06571 0.01435 0.06675 0.01497 C 0.07083 0.01728 0.06953 0.01497 0.07318 0.01744 C 0.07413 0.01806 0.075 0.01929 0.07604 0.02006 C 0.07908 0.02222 0.0822 0.02423 0.08533 0.02639 C 0.08793 0.02809 0.0908 0.02886 0.09314 0.03148 C 0.10286 0.04182 0.09262 0.03102 0.11389 0.05046 C 0.11701 0.0534 0.12005 0.05633 0.12318 0.05941 C 0.12934 0.06528 0.13585 0.07022 0.14175 0.07716 C 0.14384 0.07963 0.14592 0.08241 0.14818 0.08472 C 0.15946 0.09645 0.17161 0.10587 0.18246 0.11898 C 0.21389 0.15741 0.19913 0.1392 0.22673 0.17361 L 0.26597 0.22315 C 0.27361 0.23318 0.27856 0.24074 0.28602 0.24985 C 0.29236 0.25756 0.29887 0.26497 0.30529 0.27269 C 0.30798 0.27593 0.31042 0.27978 0.31311 0.28287 C 0.32101 0.29182 0.32821 0.30278 0.33672 0.30957 C 0.33932 0.31173 0.34201 0.31343 0.34453 0.3159 C 0.34592 0.31728 0.34679 0.3196 0.34809 0.32099 C 0.35364 0.3267 0.36849 0.3392 0.37456 0.34645 C 0.37595 0.34815 0.37743 0.34969 0.37882 0.35154 C 0.37977 0.35262 0.38064 0.35432 0.38168 0.35525 C 0.38446 0.35803 0.38741 0.36034 0.39028 0.36296 C 0.39288 0.36543 0.39566 0.36759 0.39809 0.37053 C 0.39887 0.37145 0.39948 0.37238 0.40026 0.37299 C 0.40121 0.37408 0.40226 0.37454 0.40312 0.37562 C 0.40417 0.3767 0.40495 0.37824 0.40599 0.37948 C 0.40877 0.38256 0.4118 0.38503 0.41458 0.38827 C 0.42361 0.39908 0.41493 0.38904 0.43099 0.40602 C 0.43168 0.40695 0.43238 0.40787 0.43307 0.40864 C 0.43429 0.40988 0.4355 0.41111 0.43672 0.4125 C 0.43767 0.41358 0.43845 0.41528 0.43958 0.4162 C 0.44045 0.41698 0.4414 0.41713 0.44236 0.41759 C 0.4441 0.41914 0.44574 0.42099 0.44739 0.42253 C 0.44835 0.42346 0.44939 0.42408 0.45026 0.42516 C 0.4513 0.42624 0.45208 0.42793 0.45312 0.42901 C 0.45425 0.43009 0.45555 0.4304 0.45668 0.43148 C 0.45746 0.4321 0.45807 0.43349 0.45885 0.43411 C 0.45972 0.43472 0.46076 0.43472 0.46172 0.43534 C 0.46267 0.43596 0.46363 0.43688 0.46449 0.43781 C 0.46528 0.43858 0.46588 0.43982 0.46667 0.44043 C 0.46762 0.44105 0.46857 0.4412 0.46953 0.44167 C 0.47022 0.44244 0.47092 0.44352 0.4717 0.44414 C 0.47239 0.44475 0.47309 0.44506 0.47378 0.44553 C 0.47595 0.44645 0.47812 0.44738 0.48021 0.44799 C 0.48264 0.44861 0.48498 0.44877 0.48741 0.44923 C 0.4888 0.44954 0.49028 0.45016 0.49167 0.45062 C 0.49427 0.45016 0.49696 0.45031 0.49956 0.44923 C 0.5033 0.44784 0.50026 0.44599 0.50312 0.4429 C 0.50599 0.43966 0.5079 0.44043 0.51094 0.44043 L 0.51163 0.4429 L 0.51163 0.44306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227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EC7BD1E4-26AC-4B86-9AE4-0031F5A2D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9139261"/>
            <a:ext cx="2331720" cy="1124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to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15904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te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762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tu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0" y="834390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ti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ta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9292172" y="7281629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000" dirty="0"/>
              <a:t>_ 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6682594" y="72771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mon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EECDB-DAFB-4258-B0BB-583D13DBF7AE}"/>
              </a:ext>
            </a:extLst>
          </p:cNvPr>
          <p:cNvSpPr/>
          <p:nvPr/>
        </p:nvSpPr>
        <p:spPr>
          <a:xfrm>
            <a:off x="12026412" y="72771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ña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34109B-24C8-42AD-9520-295F0503B6B7}"/>
              </a:ext>
            </a:extLst>
          </p:cNvPr>
          <p:cNvGrpSpPr/>
          <p:nvPr/>
        </p:nvGrpSpPr>
        <p:grpSpPr>
          <a:xfrm>
            <a:off x="6833577" y="650965"/>
            <a:ext cx="7812266" cy="6630664"/>
            <a:chOff x="7046734" y="633918"/>
            <a:chExt cx="7195976" cy="66306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F3C1FB-BFB9-493D-A697-B3D5CADC5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" t="5006" r="50969"/>
            <a:stretch/>
          </p:blipFill>
          <p:spPr>
            <a:xfrm>
              <a:off x="7046734" y="658956"/>
              <a:ext cx="7195976" cy="66056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CD0EB6-EB0C-4DC1-9A4F-24816A9A3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" t="28018" r="78528" b="52257"/>
            <a:stretch/>
          </p:blipFill>
          <p:spPr>
            <a:xfrm>
              <a:off x="7051088" y="633918"/>
              <a:ext cx="3769312" cy="208198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D8D01D-560A-4AA8-9641-3F7BD18F4431}"/>
              </a:ext>
            </a:extLst>
          </p:cNvPr>
          <p:cNvGrpSpPr/>
          <p:nvPr/>
        </p:nvGrpSpPr>
        <p:grpSpPr>
          <a:xfrm>
            <a:off x="5722722" y="2560705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86825079-8C70-4A6D-83CB-1A778EF5803F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AE482-2F36-4397-9365-7A1368810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DC6ABB-D78D-4959-889F-8206E89A4D5C}"/>
              </a:ext>
            </a:extLst>
          </p:cNvPr>
          <p:cNvGrpSpPr/>
          <p:nvPr/>
        </p:nvGrpSpPr>
        <p:grpSpPr>
          <a:xfrm>
            <a:off x="5748122" y="2400546"/>
            <a:ext cx="9232900" cy="8094184"/>
            <a:chOff x="9550400" y="2400546"/>
            <a:chExt cx="9232900" cy="809418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5CBED21-0824-4C88-9B47-B2E6D694FD40}"/>
                </a:ext>
              </a:extLst>
            </p:cNvPr>
            <p:cNvSpPr/>
            <p:nvPr/>
          </p:nvSpPr>
          <p:spPr>
            <a:xfrm>
              <a:off x="9550400" y="2400546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E06014-9B98-430A-9B66-D84696156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9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65 -0.03102 L 0.02665 -0.03086 C 0.03802 -0.02098 0.03047 -0.02824 0.04384 -0.01311 C 0.04505 -0.01188 0.04627 -0.0108 0.04739 -0.00941 C 0.05052 -0.00555 0.05347 -0.00123 0.05677 0.00201 C 0.05903 0.00448 0.06163 0.0051 0.06389 0.00726 C 0.07248 0.01528 0.08055 0.02516 0.08915 0.03287 C 0.0954 0.03858 0.10173 0.04368 0.10781 0.04954 C 0.11423 0.05571 0.12014 0.06281 0.12656 0.06868 C 0.13333 0.07531 0.14054 0.0804 0.14739 0.08673 C 0.15182 0.09074 0.1559 0.09568 0.16033 0.09954 C 0.17604 0.11328 0.19253 0.12439 0.20781 0.1392 C 0.22482 0.15587 0.24245 0.17084 0.25885 0.1892 C 0.26727 0.19861 0.27543 0.20849 0.28403 0.21744 C 0.29088 0.22439 0.29818 0.22963 0.30495 0.23658 C 0.31814 0.25047 0.33073 0.2659 0.34375 0.28025 C 0.35061 0.28766 0.35772 0.2946 0.36467 0.30201 C 0.37074 0.30849 0.37665 0.31574 0.38264 0.32253 C 0.38715 0.32763 0.39184 0.33257 0.39627 0.33781 C 0.40781 0.35139 0.42031 0.36266 0.43081 0.37886 C 0.4434 0.39831 0.44739 0.40324 0.45816 0.42377 C 0.46432 0.4355 0.47031 0.44723 0.47613 0.45957 C 0.48793 0.48473 0.46146 0.43611 0.48116 0.47115 C 0.48298 0.48411 0.48012 0.46621 0.4862 0.48781 C 0.49114 0.50525 0.4868 0.49121 0.49201 0.50571 C 0.4934 0.50988 0.49627 0.51852 0.49627 0.51868 C 0.49653 0.52068 0.49653 0.523 0.49696 0.525 C 0.49731 0.52639 0.49809 0.52732 0.49844 0.52871 C 0.49887 0.53071 0.49878 0.53303 0.49913 0.53519 C 0.49948 0.5375 0.50009 0.53951 0.50052 0.54167 C 0.50078 0.5429 0.50095 0.54414 0.50139 0.54537 C 0.50173 0.54723 0.50234 0.54877 0.50278 0.55047 C 0.50425 0.5571 0.50399 0.55741 0.50495 0.56328 C 0.50538 0.56636 0.50581 0.56945 0.50634 0.57238 C 0.50712 0.57716 0.50729 0.57701 0.50851 0.58257 C 0.50877 0.5838 0.50894 0.58503 0.5092 0.58658 C 0.51007 0.60062 0.5092 0.59429 0.51137 0.60571 L 0.51137 0.60587 C 0.51154 0.60787 0.51172 0.61003 0.51206 0.61204 C 0.5138 0.62099 0.51354 0.61389 0.51354 0.61991 L 0.51137 0.61713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3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to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15904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te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762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tu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-11723" y="832507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ti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ta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8162192" y="7200900"/>
            <a:ext cx="2705100" cy="16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ves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5523474" y="72017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EECDB-DAFB-4258-B0BB-583D13DBF7AE}"/>
              </a:ext>
            </a:extLst>
          </p:cNvPr>
          <p:cNvSpPr/>
          <p:nvPr/>
        </p:nvSpPr>
        <p:spPr>
          <a:xfrm>
            <a:off x="10867292" y="7201700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6000" dirty="0"/>
              <a:t>_ 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8EDFD6-E76E-4A65-AB06-73AA8051C091}"/>
              </a:ext>
            </a:extLst>
          </p:cNvPr>
          <p:cNvSpPr/>
          <p:nvPr/>
        </p:nvSpPr>
        <p:spPr>
          <a:xfrm>
            <a:off x="13563600" y="72009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gar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68332-585B-4009-91B5-7EF9C380B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61" t="1993" b="52718"/>
          <a:stretch/>
        </p:blipFill>
        <p:spPr>
          <a:xfrm>
            <a:off x="5610833" y="800100"/>
            <a:ext cx="10515600" cy="63984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30D9B-052E-4AE5-AF65-6E291E852BAB}"/>
              </a:ext>
            </a:extLst>
          </p:cNvPr>
          <p:cNvGrpSpPr/>
          <p:nvPr/>
        </p:nvGrpSpPr>
        <p:grpSpPr>
          <a:xfrm>
            <a:off x="7372350" y="2638396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07CFD24D-0F9B-4ACD-AE37-1C85FB833DBD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E00BE3-273B-41FF-BF1E-27EC75D73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C8AE74-1D6D-4FD3-BE5A-C5441FB01FBA}"/>
              </a:ext>
            </a:extLst>
          </p:cNvPr>
          <p:cNvGrpSpPr/>
          <p:nvPr/>
        </p:nvGrpSpPr>
        <p:grpSpPr>
          <a:xfrm>
            <a:off x="7399020" y="2518522"/>
            <a:ext cx="9288780" cy="8053899"/>
            <a:chOff x="9494520" y="2440831"/>
            <a:chExt cx="9288780" cy="805389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F6AF6CA-C3CC-4FB2-8303-D6F6D52BD5EF}"/>
                </a:ext>
              </a:extLst>
            </p:cNvPr>
            <p:cNvSpPr/>
            <p:nvPr/>
          </p:nvSpPr>
          <p:spPr>
            <a:xfrm>
              <a:off x="9494520" y="2440831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1D23E-340A-462B-9A66-B78F37818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0.01234 L 0.04609 0.01265 C 0.04861 0.00972 0.05113 0.00679 0.05382 0.00432 C 0.05938 -0.00062 0.05642 0.00355 0.06094 0.00046 C 0.06936 -0.00541 0.06293 -0.00294 0.07379 -0.00895 C 0.07925 -0.01189 0.08472 -0.01436 0.09019 -0.01698 C 0.10703 -0.02531 0.07613 -0.01266 0.12075 -0.03041 C 0.16432 -0.04738 0.11953 -0.02994 0.14219 -0.03704 C 0.1487 -0.03905 0.15504 -0.04183 0.16137 -0.04368 C 0.16693 -0.04537 0.17891 -0.04584 0.18281 -0.0463 C 0.18594 -0.04661 0.18906 -0.04738 0.19201 -0.04753 C 0.21137 -0.04954 0.25998 -0.05155 0.26684 -0.0517 L 0.34167 -0.05294 C 0.35287 -0.05371 0.36233 -0.05386 0.37309 -0.05571 C 0.38073 -0.05679 0.37639 -0.05664 0.38299 -0.05834 C 0.38707 -0.05926 0.39106 -0.06003 0.39514 -0.06112 C 0.39757 -0.06158 0.39991 -0.06173 0.40226 -0.06235 C 0.40347 -0.06266 0.40469 -0.06328 0.4059 -0.06374 C 0.40868 -0.06436 0.41155 -0.06436 0.41432 -0.06497 C 0.41719 -0.06559 0.42005 -0.06698 0.42292 -0.06775 C 0.42552 -0.06837 0.42813 -0.06852 0.43082 -0.06899 C 0.43247 -0.06929 0.43412 -0.07007 0.43576 -0.07037 C 0.43837 -0.07099 0.44106 -0.07115 0.44366 -0.07161 C 0.44557 -0.07207 0.44731 -0.07269 0.44922 -0.073 C 0.45287 -0.07362 0.45642 -0.07408 0.45998 -0.07439 C 0.47813 -0.07608 0.48212 -0.07593 0.50347 -0.07701 C 0.50582 -0.07747 0.50825 -0.07778 0.51059 -0.0784 C 0.51155 -0.07855 0.5125 -0.07917 0.51346 -0.07979 C 0.51467 -0.08025 0.5158 -0.08056 0.51701 -0.08102 C 0.52083 -0.08226 0.52075 -0.08179 0.52405 -0.08365 C 0.52483 -0.08411 0.52552 -0.08457 0.52622 -0.08503 C 0.52717 -0.0855 0.52813 -0.08596 0.52908 -0.08642 C 0.53056 -0.0872 0.53333 -0.08889 0.53333 -0.08874 C 0.53412 -0.09044 0.53464 -0.09198 0.5355 -0.09306 C 0.53872 -0.0963 0.54375 -0.09645 0.54696 -0.09831 C 0.5507 -0.10062 0.54835 -0.09954 0.55408 -0.10093 C 0.55885 -0.10402 0.55287 -0.10047 0.55972 -0.10371 C 0.56042 -0.10402 0.56111 -0.10463 0.56181 -0.1051 C 0.56623 -0.10649 0.56728 -0.10571 0.57109 -0.10757 C 0.57561 -0.10988 0.57474 -0.11065 0.57899 -0.11173 C 0.5816 -0.11235 0.5842 -0.1125 0.58681 -0.11297 C 0.59375 -0.11436 0.58976 -0.1142 0.59332 -0.1142 L 0.59332 -0.11297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63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1CC29D0C-6C5E-400E-B58D-1A5ADABCB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21977" r="53334" b="26881"/>
          <a:stretch/>
        </p:blipFill>
        <p:spPr>
          <a:xfrm>
            <a:off x="4876800" y="1358186"/>
            <a:ext cx="10968739" cy="57948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bi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15904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be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762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bo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-11723" y="832507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bu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8991600" y="7124700"/>
            <a:ext cx="2705100" cy="16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ñar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6352882" y="7125500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EECDB-DAFB-4258-B0BB-583D13DBF7AE}"/>
              </a:ext>
            </a:extLst>
          </p:cNvPr>
          <p:cNvSpPr/>
          <p:nvPr/>
        </p:nvSpPr>
        <p:spPr>
          <a:xfrm>
            <a:off x="11696700" y="7125500"/>
            <a:ext cx="2705100" cy="16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30D9B-052E-4AE5-AF65-6E291E852BAB}"/>
              </a:ext>
            </a:extLst>
          </p:cNvPr>
          <p:cNvGrpSpPr/>
          <p:nvPr/>
        </p:nvGrpSpPr>
        <p:grpSpPr>
          <a:xfrm>
            <a:off x="6815919" y="2567667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07CFD24D-0F9B-4ACD-AE37-1C85FB833DBD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E00BE3-273B-41FF-BF1E-27EC75D73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C8AE74-1D6D-4FD3-BE5A-C5441FB01FBA}"/>
              </a:ext>
            </a:extLst>
          </p:cNvPr>
          <p:cNvGrpSpPr/>
          <p:nvPr/>
        </p:nvGrpSpPr>
        <p:grpSpPr>
          <a:xfrm>
            <a:off x="6834969" y="2454498"/>
            <a:ext cx="9273460" cy="8040232"/>
            <a:chOff x="7715037" y="2189816"/>
            <a:chExt cx="9273460" cy="8040232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F6AF6CA-C3CC-4FB2-8303-D6F6D52BD5EF}"/>
                </a:ext>
              </a:extLst>
            </p:cNvPr>
            <p:cNvSpPr/>
            <p:nvPr/>
          </p:nvSpPr>
          <p:spPr>
            <a:xfrm>
              <a:off x="7715037" y="2189816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1D23E-340A-462B-9A66-B78F37818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3521397" y="5962848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8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27 0.00047 L 0.04227 0.00062 C 0.05234 0.0034 0.05729 0.00432 0.06771 0.01003 C 0.07743 0.01559 0.08759 0.01976 0.09679 0.02794 C 0.10043 0.03118 0.10399 0.03442 0.10764 0.0375 C 0.12031 0.04831 0.11111 0.04074 0.12309 0.04723 C 0.12465 0.04815 0.12613 0.04954 0.12769 0.05047 C 0.12882 0.05124 0.13012 0.05155 0.13134 0.05216 C 0.13646 0.05479 0.1316 0.05263 0.13767 0.05695 C 0.13941 0.05818 0.14314 0.06019 0.14314 0.06034 C 0.14279 0.06929 0.14271 0.07855 0.14219 0.08766 C 0.1421 0.09044 0.14158 0.09306 0.14132 0.09584 C 0.14062 0.10324 0.13993 0.11081 0.13949 0.11837 C 0.1362 0.17068 0.13724 0.14738 0.13585 0.18797 C 0.13559 0.20679 0.13498 0.22562 0.13498 0.24445 C 0.13498 0.26945 0.13203 0.26929 0.13854 0.26544 C 0.13976 0.26328 0.14088 0.26096 0.14219 0.25895 C 0.14305 0.25772 0.1441 0.25695 0.14496 0.25571 C 0.14618 0.25417 0.14731 0.25232 0.14861 0.25093 C 0.14974 0.24969 0.15104 0.24892 0.15226 0.24769 C 0.15312 0.24676 0.1539 0.24522 0.15495 0.24445 C 0.15642 0.24352 0.15798 0.24337 0.15946 0.2429 C 0.16068 0.24182 0.16189 0.24044 0.16311 0.23966 C 0.16606 0.23766 0.17144 0.23689 0.17404 0.23642 L 0.1822 0.23473 C 0.18915 0.23534 0.19618 0.2355 0.20312 0.23642 C 0.20512 0.23673 0.20972 0.23982 0.21128 0.24121 C 0.21224 0.24213 0.21311 0.24352 0.21406 0.24445 C 0.21519 0.24568 0.21658 0.2463 0.21762 0.24769 C 0.21875 0.24908 0.21944 0.25108 0.22031 0.25263 C 0.22387 0.25787 0.22318 0.25695 0.22665 0.25895 C 0.23455 0.26821 0.22465 0.25726 0.2322 0.26389 C 0.23316 0.26482 0.23385 0.26621 0.23489 0.26713 C 0.23576 0.2679 0.2368 0.2679 0.23759 0.26868 C 0.24045 0.2713 0.24106 0.27392 0.24401 0.27686 C 0.24479 0.27763 0.24583 0.27794 0.24679 0.2784 C 0.25417 0.28843 0.24731 0.27824 0.25208 0.28812 C 0.2533 0.29044 0.2546 0.29229 0.25573 0.2946 C 0.2579 0.29877 0.26259 0.30865 0.26397 0.31405 C 0.26519 0.31852 0.26554 0.32377 0.26675 0.32855 C 0.26779 0.33303 0.26927 0.33689 0.2704 0.34136 C 0.27118 0.34507 0.27135 0.34923 0.27222 0.35263 C 0.27292 0.35556 0.27413 0.35787 0.27491 0.36081 C 0.27561 0.36389 0.27665 0.37053 0.27665 0.37068 C 0.27708 0.375 0.27717 0.38334 0.27856 0.38828 C 0.27899 0.39013 0.27943 0.39198 0.28029 0.39306 C 0.28116 0.39429 0.2822 0.39429 0.28307 0.3946 C 0.28403 0.39568 0.28489 0.39692 0.28585 0.398 C 0.28863 0.40093 0.28976 0.40093 0.29219 0.40432 C 0.29314 0.40587 0.29384 0.40803 0.29496 0.40926 C 0.29574 0.41034 0.29679 0.41003 0.29765 0.41081 C 0.29861 0.41189 0.29948 0.41297 0.30035 0.41405 C 0.30156 0.41744 0.3033 0.42007 0.30399 0.42392 C 0.30434 0.42531 0.30451 0.42716 0.30495 0.42871 C 0.30573 0.43133 0.30677 0.43395 0.30764 0.43673 C 0.30894 0.44105 0.31007 0.44553 0.31128 0.44969 L 0.31311 0.45602 C 0.31337 0.45834 0.31423 0.46513 0.31493 0.4676 C 0.31545 0.46929 0.31614 0.47084 0.31675 0.47238 C 0.31849 0.48164 0.31719 0.47377 0.31857 0.48858 C 0.31884 0.49121 0.31927 0.49398 0.31944 0.49661 C 0.31988 0.5017 0.3197 0.5105 0.32127 0.51605 C 0.32179 0.51775 0.32248 0.51929 0.32309 0.52084 C 0.32639 0.53858 0.32109 0.51173 0.32587 0.53056 C 0.32665 0.53365 0.3263 0.53781 0.3276 0.54028 C 0.32856 0.54198 0.32943 0.54368 0.33038 0.54507 C 0.33411 0.55078 0.33229 0.54553 0.33403 0.55155 L 0.34314 0.60664 " pathEditMode="relative" rAng="0" ptsTypes="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43" y="303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7896518" y="6896100"/>
            <a:ext cx="2705100" cy="1600200"/>
          </a:xfrm>
          <a:prstGeom prst="rect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9E89C-2DF9-4670-86BE-3E9BE258B7C4}"/>
              </a:ext>
            </a:extLst>
          </p:cNvPr>
          <p:cNvSpPr/>
          <p:nvPr/>
        </p:nvSpPr>
        <p:spPr>
          <a:xfrm>
            <a:off x="5257800" y="6896900"/>
            <a:ext cx="2705100" cy="1600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EECDB-DAFB-4258-B0BB-583D13DBF7AE}"/>
              </a:ext>
            </a:extLst>
          </p:cNvPr>
          <p:cNvSpPr/>
          <p:nvPr/>
        </p:nvSpPr>
        <p:spPr>
          <a:xfrm>
            <a:off x="10601618" y="6896900"/>
            <a:ext cx="2705100" cy="16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ni</a:t>
            </a:r>
            <a:endParaRPr lang="en-US" sz="6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DEB5E1-82F8-4B3D-9EC8-8413C00F98F2}"/>
              </a:ext>
            </a:extLst>
          </p:cNvPr>
          <p:cNvSpPr/>
          <p:nvPr/>
        </p:nvSpPr>
        <p:spPr>
          <a:xfrm>
            <a:off x="13308103" y="6896100"/>
            <a:ext cx="2705100" cy="16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co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5E89F7F-98F5-4103-9BF8-6268F5093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7" t="66016" r="34583"/>
          <a:stretch/>
        </p:blipFill>
        <p:spPr>
          <a:xfrm>
            <a:off x="6781800" y="1943100"/>
            <a:ext cx="7643540" cy="49764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bi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15904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be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762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bo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-11723" y="832507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bu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ba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30D9B-052E-4AE5-AF65-6E291E852BAB}"/>
              </a:ext>
            </a:extLst>
          </p:cNvPr>
          <p:cNvGrpSpPr/>
          <p:nvPr/>
        </p:nvGrpSpPr>
        <p:grpSpPr>
          <a:xfrm>
            <a:off x="7325018" y="2631699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07CFD24D-0F9B-4ACD-AE37-1C85FB833DBD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E00BE3-273B-41FF-BF1E-27EC75D73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C8AE74-1D6D-4FD3-BE5A-C5441FB01FBA}"/>
              </a:ext>
            </a:extLst>
          </p:cNvPr>
          <p:cNvGrpSpPr/>
          <p:nvPr/>
        </p:nvGrpSpPr>
        <p:grpSpPr>
          <a:xfrm>
            <a:off x="7167876" y="2456030"/>
            <a:ext cx="9386574" cy="8040340"/>
            <a:chOff x="9396726" y="2454390"/>
            <a:chExt cx="9386574" cy="8040340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F6AF6CA-C3CC-4FB2-8303-D6F6D52BD5EF}"/>
                </a:ext>
              </a:extLst>
            </p:cNvPr>
            <p:cNvSpPr/>
            <p:nvPr/>
          </p:nvSpPr>
          <p:spPr>
            <a:xfrm>
              <a:off x="9396726" y="2454390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1D23E-340A-462B-9A66-B78F37818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41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25 0.03133 L 0.05625 0.03148 C 0.05981 0.03334 0.06345 0.03581 0.0671 0.03766 C 0.06953 0.03905 0.07213 0.03889 0.07439 0.0409 C 0.07908 0.04522 0.0776 0.04429 0.08351 0.04738 C 0.08559 0.04861 0.08776 0.04923 0.08984 0.05062 C 0.09479 0.05402 0.09939 0.05895 0.10443 0.06189 C 0.12439 0.07377 0.10226 0.06019 0.11892 0.07161 C 0.12074 0.07284 0.12257 0.07377 0.12439 0.07485 C 0.12595 0.07593 0.12743 0.07716 0.1289 0.07809 C 0.13073 0.07932 0.13437 0.08133 0.13437 0.08148 C 0.14219 0.09059 0.13229 0.07948 0.13984 0.08627 C 0.14236 0.08843 0.14331 0.09074 0.14531 0.09429 C 0.14774 0.11142 0.14444 0.09121 0.148 0.10556 C 0.14878 0.10865 0.14922 0.11204 0.14982 0.11528 C 0.15017 0.11698 0.15 0.11914 0.15078 0.12022 L 0.15347 0.12331 C 0.15408 0.12655 0.15547 0.12963 0.15529 0.13303 C 0.15529 0.13365 0.15477 0.15124 0.15347 0.15571 C 0.15252 0.15911 0.15052 0.16173 0.14982 0.16544 C 0.14956 0.16698 0.14939 0.16883 0.14896 0.17022 C 0.14818 0.17253 0.14713 0.17454 0.14618 0.1767 C 0.14496 0.17994 0.14262 0.18642 0.14262 0.18658 C 0.14201 0.18966 0.13993 0.19306 0.1408 0.19615 C 0.1414 0.19831 0.14167 0.20078 0.14262 0.20263 C 0.14514 0.20787 0.14653 0.20757 0.14982 0.20911 C 0.15208 0.21173 0.15356 0.21374 0.15625 0.21544 C 0.15859 0.21713 0.16042 0.21682 0.16259 0.21868 C 0.16354 0.2196 0.16432 0.22115 0.16528 0.22192 C 0.16649 0.22284 0.16779 0.223 0.16892 0.22361 C 0.173 0.22562 0.17057 0.22516 0.17535 0.22686 C 0.17717 0.22747 0.17899 0.22778 0.18081 0.2284 C 0.19418 0.23349 0.18177 0.2304 0.19627 0.23334 C 0.20269 0.23611 0.19774 0.23426 0.20712 0.23658 C 0.22552 0.2409 0.21389 0.23889 0.23081 0.24136 C 0.24167 0.2409 0.2526 0.23982 0.26354 0.23982 C 0.27326 0.23982 0.27179 0.23673 0.27352 0.24615 C 0.27257 0.24831 0.27187 0.25078 0.27083 0.25263 C 0.26996 0.25402 0.26892 0.25479 0.26805 0.25587 C 0.26528 0.25957 0.2625 0.26343 0.25989 0.26729 C 0.25833 0.26929 0.25677 0.27161 0.25529 0.27377 C 0.25382 0.27578 0.25217 0.27778 0.25078 0.2801 C 0.2487 0.28395 0.24679 0.28828 0.24444 0.29152 C 0.24323 0.29306 0.24184 0.29445 0.2408 0.2963 C 0.23967 0.29831 0.23724 0.30494 0.2362 0.30757 C 0.23654 0.30973 0.23637 0.31235 0.23715 0.31405 C 0.23845 0.31698 0.24644 0.32022 0.24713 0.32053 C 0.25035 0.32238 0.26137 0.32932 0.26441 0.33025 C 0.26979 0.33195 0.27535 0.33226 0.28081 0.33349 C 0.28324 0.33411 0.28559 0.33473 0.28811 0.33519 C 0.29653 0.33642 0.30512 0.33642 0.31354 0.33828 L 0.32804 0.34152 C 0.33698 0.34553 0.32587 0.34074 0.33628 0.34476 C 0.3375 0.34522 0.33863 0.34615 0.33993 0.34645 C 0.3447 0.34723 0.34956 0.34753 0.35443 0.348 C 0.35564 0.34861 0.35946 0.35016 0.36085 0.35124 C 0.3618 0.35216 0.36259 0.35355 0.36354 0.35448 C 0.36415 0.3551 0.36476 0.35556 0.36536 0.35618 L 0.43359 0.58087 " pathEditMode="relative" rAng="0" ptsTypes="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3" y="274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B0B431D6-F760-45F7-872B-8AEBC9848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3" t="33021" r="56250" b="25871"/>
          <a:stretch/>
        </p:blipFill>
        <p:spPr>
          <a:xfrm>
            <a:off x="8771314" y="1608205"/>
            <a:ext cx="3886200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E6056-47FE-480F-AB3F-FEE9461E6D7D}"/>
              </a:ext>
            </a:extLst>
          </p:cNvPr>
          <p:cNvSpPr/>
          <p:nvPr/>
        </p:nvSpPr>
        <p:spPr>
          <a:xfrm>
            <a:off x="0" y="4603138"/>
            <a:ext cx="2705100" cy="1624392"/>
          </a:xfrm>
          <a:prstGeom prst="rect">
            <a:avLst/>
          </a:prstGeom>
          <a:solidFill>
            <a:srgbClr val="F80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bi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4F45-A217-4129-9F6A-76D8A327312C}"/>
              </a:ext>
            </a:extLst>
          </p:cNvPr>
          <p:cNvSpPr/>
          <p:nvPr/>
        </p:nvSpPr>
        <p:spPr>
          <a:xfrm>
            <a:off x="0" y="2715904"/>
            <a:ext cx="2705100" cy="1600200"/>
          </a:xfrm>
          <a:prstGeom prst="rect">
            <a:avLst/>
          </a:prstGeom>
          <a:solidFill>
            <a:srgbClr val="4F1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be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4C6E5-A837-4849-AE34-48DA6C8D4BAE}"/>
              </a:ext>
            </a:extLst>
          </p:cNvPr>
          <p:cNvSpPr/>
          <p:nvPr/>
        </p:nvSpPr>
        <p:spPr>
          <a:xfrm>
            <a:off x="0" y="6438900"/>
            <a:ext cx="2705100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bo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67E0-0DFF-46CE-A27E-8B61CFCEC2DF}"/>
              </a:ext>
            </a:extLst>
          </p:cNvPr>
          <p:cNvSpPr/>
          <p:nvPr/>
        </p:nvSpPr>
        <p:spPr>
          <a:xfrm>
            <a:off x="-11723" y="8325070"/>
            <a:ext cx="2705100" cy="1630566"/>
          </a:xfrm>
          <a:prstGeom prst="rect">
            <a:avLst/>
          </a:prstGeom>
          <a:solidFill>
            <a:srgbClr val="EEA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Comic Sans MS" panose="030F0702030302020204" pitchFamily="66" charset="0"/>
              </a:rPr>
              <a:t>bu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5109C-EE68-4436-AC1C-5F9AB7DD6527}"/>
              </a:ext>
            </a:extLst>
          </p:cNvPr>
          <p:cNvSpPr/>
          <p:nvPr/>
        </p:nvSpPr>
        <p:spPr>
          <a:xfrm>
            <a:off x="0" y="899272"/>
            <a:ext cx="27051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omic Sans MS" panose="030F0702030302020204" pitchFamily="66" charset="0"/>
              </a:rPr>
              <a:t>ba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40A289-D06B-451C-AEA7-9EA40F31F298}"/>
              </a:ext>
            </a:extLst>
          </p:cNvPr>
          <p:cNvSpPr/>
          <p:nvPr/>
        </p:nvSpPr>
        <p:spPr>
          <a:xfrm>
            <a:off x="8153400" y="7048500"/>
            <a:ext cx="2705100" cy="160020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EECDB-DAFB-4258-B0BB-583D13DBF7AE}"/>
              </a:ext>
            </a:extLst>
          </p:cNvPr>
          <p:cNvSpPr/>
          <p:nvPr/>
        </p:nvSpPr>
        <p:spPr>
          <a:xfrm>
            <a:off x="10858500" y="7049300"/>
            <a:ext cx="2705100" cy="16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la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30D9B-052E-4AE5-AF65-6E291E852BAB}"/>
              </a:ext>
            </a:extLst>
          </p:cNvPr>
          <p:cNvGrpSpPr/>
          <p:nvPr/>
        </p:nvGrpSpPr>
        <p:grpSpPr>
          <a:xfrm>
            <a:off x="7139354" y="2628290"/>
            <a:ext cx="9258300" cy="7934025"/>
            <a:chOff x="9525000" y="2560705"/>
            <a:chExt cx="9258300" cy="793402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07CFD24D-0F9B-4ACD-AE37-1C85FB833DBD}"/>
                </a:ext>
              </a:extLst>
            </p:cNvPr>
            <p:cNvSpPr/>
            <p:nvPr/>
          </p:nvSpPr>
          <p:spPr>
            <a:xfrm>
              <a:off x="9525000" y="2560705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Ups! </a:t>
              </a:r>
            </a:p>
            <a:p>
              <a:pPr algn="ctr"/>
              <a:r>
                <a:rPr lang="es-PR" sz="4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Inténtalo nuevamente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E00BE3-273B-41FF-BF1E-27EC75D73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5316200" y="6227530"/>
              <a:ext cx="3467100" cy="4267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C8AE74-1D6D-4FD3-BE5A-C5441FB01FBA}"/>
              </a:ext>
            </a:extLst>
          </p:cNvPr>
          <p:cNvGrpSpPr/>
          <p:nvPr/>
        </p:nvGrpSpPr>
        <p:grpSpPr>
          <a:xfrm>
            <a:off x="7151077" y="2560705"/>
            <a:ext cx="9238198" cy="7934025"/>
            <a:chOff x="11568548" y="2753797"/>
            <a:chExt cx="9238198" cy="793402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F6AF6CA-C3CC-4FB2-8303-D6F6D52BD5EF}"/>
                </a:ext>
              </a:extLst>
            </p:cNvPr>
            <p:cNvSpPr/>
            <p:nvPr/>
          </p:nvSpPr>
          <p:spPr>
            <a:xfrm>
              <a:off x="11568548" y="2753797"/>
              <a:ext cx="7124700" cy="3581400"/>
            </a:xfrm>
            <a:prstGeom prst="wedgeRoundRectCallout">
              <a:avLst>
                <a:gd name="adj1" fmla="val 40955"/>
                <a:gd name="adj2" fmla="val 77819"/>
                <a:gd name="adj3" fmla="val 16667"/>
              </a:avLst>
            </a:prstGeom>
            <a:solidFill>
              <a:srgbClr val="FBC70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¡Muy bien! </a:t>
              </a:r>
            </a:p>
            <a:p>
              <a:pPr algn="ctr"/>
              <a:r>
                <a:rPr lang="es-PR" sz="6600" dirty="0">
                  <a:solidFill>
                    <a:schemeClr val="tx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s-PR" sz="6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1D23E-340A-462B-9A66-B78F37818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033" b="85641" l="17433" r="30433"/>
                      </a14:imgEffect>
                    </a14:imgLayer>
                  </a14:imgProps>
                </a:ext>
              </a:extLst>
            </a:blip>
            <a:srcRect l="15833" t="42673" r="67917" b="13371"/>
            <a:stretch/>
          </p:blipFill>
          <p:spPr>
            <a:xfrm>
              <a:off x="17339646" y="6420622"/>
              <a:ext cx="34671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0321 L 0.01328 -0.03194 C 0.01866 -0.03318 0.02422 -0.03379 0.0296 -0.03534 C 0.03351 -0.03642 0.03741 -0.0378 0.0414 -0.03858 C 0.04731 -0.0395 0.07135 -0.0412 0.07595 -0.04182 C 0.0967 -0.04413 0.09557 -0.04429 0.11319 -0.04814 C 0.12205 -0.04768 0.1309 -0.04861 0.13958 -0.0466 C 0.14071 -0.04629 0.14106 -0.04367 0.1414 -0.04182 C 0.14201 -0.03811 0.14201 -0.03426 0.14227 -0.0304 C 0.14262 0.01374 0.14167 0.05803 0.14323 0.10216 C 0.14331 0.10432 0.14566 0.10108 0.14687 0.10047 C 0.14965 0.09908 0.15581 0.09599 0.15868 0.09399 C 0.16146 0.09198 0.16423 0.09013 0.16684 0.0875 C 0.16857 0.08581 0.1697 0.08272 0.17144 0.08102 C 0.1737 0.07886 0.1763 0.07809 0.17864 0.07624 C 0.18029 0.07485 0.1816 0.07269 0.18324 0.07145 C 0.18498 0.06991 0.18689 0.06945 0.18871 0.06821 C 0.18993 0.06729 0.19106 0.06574 0.19227 0.06497 C 0.19722 0.06173 0.19922 0.06158 0.20417 0.06003 C 0.20625 0.05849 0.20833 0.05664 0.2105 0.05525 C 0.21163 0.05448 0.21293 0.05402 0.21415 0.05355 C 0.21797 0.05216 0.22014 0.05155 0.22413 0.05031 C 0.22561 0.04923 0.22708 0.048 0.22864 0.04707 C 0.23212 0.04507 0.23194 0.0463 0.23507 0.04383 C 0.23628 0.0429 0.23741 0.04167 0.23863 0.04074 C 0.23958 0.03997 0.24054 0.03966 0.2414 0.03905 C 0.24288 0.03797 0.24444 0.03704 0.24592 0.03581 C 0.24722 0.03488 0.24844 0.0338 0.24956 0.03257 C 0.25052 0.03164 0.2513 0.03025 0.25234 0.02932 C 0.25382 0.02794 0.2572 0.02686 0.25868 0.02608 C 0.2605 0.02516 0.26415 0.02284 0.26415 0.023 C 0.29271 0.02655 0.26137 0.02284 0.31232 0.02608 C 0.31745 0.02639 0.32257 0.02716 0.32778 0.02778 C 0.34331 0.03164 0.32205 0.02655 0.34687 0.03102 C 0.35173 0.03179 0.35173 0.03257 0.3559 0.03426 C 0.3684 0.0392 0.35469 0.03318 0.36319 0.0375 C 0.36441 0.03812 0.36562 0.03874 0.36684 0.03905 C 0.3717 0.04028 0.38142 0.04229 0.38142 0.04244 C 0.38229 0.0429 0.38316 0.04352 0.38411 0.04383 C 0.38559 0.0446 0.38715 0.04491 0.38863 0.04553 C 0.38984 0.04599 0.39106 0.04661 0.39227 0.04707 C 0.39323 0.04815 0.39401 0.0497 0.39505 0.05031 C 0.39644 0.05139 0.39809 0.05139 0.39956 0.05201 C 0.40052 0.05247 0.4013 0.0534 0.40226 0.05355 C 0.40929 0.05463 0.41623 0.05463 0.42318 0.05525 C 0.42951 0.05664 0.43012 0.05664 0.43594 0.05849 C 0.43741 0.05895 0.43889 0.05988 0.44045 0.06003 C 0.44262 0.06034 0.4447 0.06003 0.44687 0.06003 L 0.44687 0.06019 " pathEditMode="relative" rAng="0" ptsTypes="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75" y="59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1257300"/>
            <a:ext cx="8966515" cy="8178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21445-A39F-47F5-AE38-B92A03724F10}"/>
              </a:ext>
            </a:extLst>
          </p:cNvPr>
          <p:cNvSpPr txBox="1"/>
          <p:nvPr/>
        </p:nvSpPr>
        <p:spPr>
          <a:xfrm>
            <a:off x="11582400" y="4229100"/>
            <a:ext cx="46711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dirty="0" err="1">
                <a:solidFill>
                  <a:srgbClr val="152A69"/>
                </a:solidFill>
                <a:latin typeface="Comic Sans MS" panose="030F0702030302020204" pitchFamily="66" charset="0"/>
              </a:rPr>
              <a:t>Portada</a:t>
            </a:r>
            <a:endParaRPr lang="en-US" sz="8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28B6489-5EC7-4D2A-84FF-5AD25C7EC243}"/>
              </a:ext>
            </a:extLst>
          </p:cNvPr>
          <p:cNvSpPr/>
          <p:nvPr/>
        </p:nvSpPr>
        <p:spPr>
          <a:xfrm>
            <a:off x="2667000" y="952500"/>
            <a:ext cx="9067800" cy="4953000"/>
          </a:xfrm>
          <a:prstGeom prst="wedgeRectCallout">
            <a:avLst>
              <a:gd name="adj1" fmla="val 39167"/>
              <a:gd name="adj2" fmla="val 69676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¿Sobre qué tema piensas que será el texto? </a:t>
            </a:r>
          </a:p>
          <a:p>
            <a:pPr algn="ctr"/>
            <a:endParaRPr lang="es-ES" sz="5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5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¿Por qué piensas eso? 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8D859-04BB-422B-B981-E28D1003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33" b="85641" l="17433" r="30433"/>
                    </a14:imgEffect>
                  </a14:imgLayer>
                </a14:imgProps>
              </a:ext>
            </a:extLst>
          </a:blip>
          <a:srcRect l="15833" t="42673" r="67917" b="13371"/>
          <a:stretch/>
        </p:blipFill>
        <p:spPr>
          <a:xfrm>
            <a:off x="10439400" y="6172200"/>
            <a:ext cx="3467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9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51" y="26949"/>
            <a:ext cx="18288000" cy="8321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83ACB-2590-48A8-B1F2-C729977AA955}"/>
              </a:ext>
            </a:extLst>
          </p:cNvPr>
          <p:cNvSpPr txBox="1"/>
          <p:nvPr/>
        </p:nvSpPr>
        <p:spPr>
          <a:xfrm>
            <a:off x="-609600" y="95631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07" r="1507"/>
          <a:stretch>
            <a:fillRect/>
          </a:stretch>
        </p:blipFill>
        <p:spPr>
          <a:xfrm>
            <a:off x="-35312" y="0"/>
            <a:ext cx="18288000" cy="8603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22DF7-DE67-43AB-8307-C91DA68F6884}"/>
              </a:ext>
            </a:extLst>
          </p:cNvPr>
          <p:cNvSpPr txBox="1"/>
          <p:nvPr/>
        </p:nvSpPr>
        <p:spPr>
          <a:xfrm>
            <a:off x="-762000" y="9715500"/>
            <a:ext cx="13154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libro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ha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publicado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bajo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 CC BY-NC-SA.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Escrito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ilustrado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rPr>
              <a:t> por Olga de Dios.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1119</Words>
  <Application>Microsoft Macintosh PowerPoint</Application>
  <PresentationFormat>Custom</PresentationFormat>
  <Paragraphs>192</Paragraphs>
  <Slides>55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Calibri</vt:lpstr>
      <vt:lpstr>Arial</vt:lpstr>
      <vt:lpstr>Lato</vt:lpstr>
      <vt:lpstr>BM Hanna Bold</vt:lpstr>
      <vt:lpstr>Comic Sans MS</vt:lpstr>
      <vt:lpstr>Roboto</vt:lpstr>
      <vt:lpstr>Open Sans Light</vt:lpstr>
      <vt:lpstr>Office Theme</vt:lpstr>
      <vt:lpstr>Notas para maestra/o: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internacional de la mADRE TIERRA</dc:title>
  <cp:lastModifiedBy>Rosiris Ramos</cp:lastModifiedBy>
  <cp:revision>160</cp:revision>
  <dcterms:created xsi:type="dcterms:W3CDTF">2006-08-16T00:00:00Z</dcterms:created>
  <dcterms:modified xsi:type="dcterms:W3CDTF">2021-04-13T18:01:32Z</dcterms:modified>
  <dc:identifier>DAEYXcbmQuA</dc:identifier>
</cp:coreProperties>
</file>